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5A1"/>
    <a:srgbClr val="010D50"/>
    <a:srgbClr val="01286D"/>
    <a:srgbClr val="090A28"/>
    <a:srgbClr val="000125"/>
    <a:srgbClr val="000328"/>
    <a:srgbClr val="183B8D"/>
    <a:srgbClr val="0C499A"/>
    <a:srgbClr val="0A305D"/>
    <a:srgbClr val="0C1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04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169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431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245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715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178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447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79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117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954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094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BBA4-F061-4438-830B-81CF3C165A8C}" type="datetimeFigureOut">
              <a:rPr lang="lt-LT" smtClean="0"/>
              <a:t>2016-12-25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95EC-DA6D-4B73-A24C-887092A481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375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providentministries.org/wp-content/uploads/2014/12/SeasonofMira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580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4767107" y="2637413"/>
            <a:ext cx="6715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KALĖDŲ ŽVAIGŽDĖ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providentministries.org/wp-content/uploads/2014/12/SeasonofMira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4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30948" y="0"/>
            <a:ext cx="94610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Jėzus – ryškiausiai spindinti žvaigždė.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786741" y="908596"/>
            <a:ext cx="95184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„Jėzui gimus Judėjos Betliejuje karaliaus Erodo dienomis, štai atkeliavo į Jeruzalę išminčiai iš Rytų ir klausinėjo: </a:t>
            </a:r>
          </a:p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„Kur yra gimęs žydų karalius? Mes matėme Jo žvaigždę Rytuose ir atvykome pagarbinti Jį“ (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 2, 2). </a:t>
            </a:r>
            <a:endParaRPr lang="lt-L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91097" y="4399061"/>
            <a:ext cx="9400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„Tas Žodis tapo kūnu ir gyveno tarp mūsų; mes regėjome Jo šlovę – šlovę Tėvo </a:t>
            </a:r>
            <a:r>
              <a:rPr lang="lt-LT" sz="28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viengimio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pilno malonės ir tiesos“</a:t>
            </a:r>
          </a:p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(Jn 1, 14)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 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852057" y="2836706"/>
            <a:ext cx="91918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„Aš, Jėzus, pasiunčiau savo angelą jums tai paliudyti apie bažnyčias. Aš esu Dovydo šaknis ir palikuonis, žėrinti aušrinė žvaigždė!“ (</a:t>
            </a:r>
            <a:r>
              <a:rPr lang="lt-LT" sz="28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Apr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22, 16).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825931" y="5812453"/>
            <a:ext cx="90743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i="0" dirty="0" smtClean="0">
                <a:solidFill>
                  <a:schemeClr val="bg1"/>
                </a:solidFill>
                <a:latin typeface="Arial" panose="020B0604020202020204" pitchFamily="34" charset="0"/>
              </a:rPr>
              <a:t>„Tuomet priėjęs Jėzus jiems pasakė: „Man duota visa valdžia danguje ir žemėje“ (Mt 28, 18).</a:t>
            </a:r>
            <a:r>
              <a:rPr lang="lt-LT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providentministries.org/wp-content/uploads/2014/12/SeasonofMira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4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89380" y="0"/>
            <a:ext cx="7746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Jėzus – kelią rodanti žvaigždė.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825931" y="2039872"/>
            <a:ext cx="92310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„I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šklausę karaliaus, išminčiai leidosi kelionėn. Ir štai žvaigždė, kurią jie matė Rytuose, traukė pirma, kol sustojo ties ta vieta, kur buvo kūdikis“ (Mt 2, 9). 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99804" y="885149"/>
            <a:ext cx="9035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„Kur yra gimęs žydų karalius? Mes matėme Jo žvaigždę Rytuose ir atvykome pagarbinti Jį“ (Mt 2, 2).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856411" y="3641411"/>
            <a:ext cx="90177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„J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ėzus jam sako: „Aš esu kelias, tiesa ir gyvenimas. Niekas nenueina pas Tėvą kitaip, kaip tik per mane“</a:t>
            </a:r>
          </a:p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(Jn 14, 6)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 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904308" y="5161895"/>
            <a:ext cx="9287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„Jėzus vėl prabilo: „Aš – pasaulio šviesa. Kas seka manimi, nebevaikščios tamsoje, bet turės gyvenimo šviesą“ (Jn 8, 12).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3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providentministries.org/wp-content/uploads/2014/12/SeasonofMira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4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67757" y="154744"/>
            <a:ext cx="914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Jėzus – gyvenimą keičianti žvaigždė.</a:t>
            </a:r>
            <a:r>
              <a:rPr lang="lt-LT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lt-LT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2897276" y="1102025"/>
            <a:ext cx="782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„I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švydę žvaigždę, jie labai džiaugėsi“ (Mt 2, 10).</a:t>
            </a:r>
            <a:r>
              <a:rPr lang="lt-LT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2936966" y="1702916"/>
            <a:ext cx="9255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„Įžengę į namus, rado kūdikį su motina Marija“ (Mt 2, 11).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943497" y="2400441"/>
            <a:ext cx="8564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„Sapne įspėti nebegrįžti pas Erodą, kitu keliu pasuko į savo kraštą“ (Mt 2, 12).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943496" y="3615286"/>
            <a:ext cx="90220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„Taigi, jei kas yra Kristuje, tas yra naujas kūrinys. Kas sena – praėjo, štai visa tapo nauja“ (2 </a:t>
            </a:r>
            <a:r>
              <a:rPr lang="lt-LT" sz="28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Kor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5, 17).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2969623" y="4814391"/>
            <a:ext cx="88783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„Taip 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</a:rPr>
              <a:t>pat mes turime dar tvirtesnį pranašų žodį. Jūs gerai darote, laikydamiesi jo tarsi žiburio, šviečiančio tamsioje vietoje, kol išauš diena ir jūsų širdyse užtekės aušrinė 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žvaigždė“ (2 </a:t>
            </a:r>
            <a:r>
              <a:rPr lang="lt-LT" sz="28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Pt</a:t>
            </a:r>
            <a:r>
              <a:rPr lang="lt-LT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 1, 19).</a:t>
            </a:r>
            <a:r>
              <a:rPr lang="lt-LT" sz="280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1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providentministries.org/wp-content/uploads/2014/12/SeasonofMira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44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3270069" y="746649"/>
            <a:ext cx="7990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„Įžengę į namus, rado kūdikį su motina Marija ir, parpuolę ant žemės, Jį pagarbino. Jie atidarė savo brangenybių dėžes ir davė Jam dovanų: aukso, smilkalų ir miros“ (Mt 2, 11).</a:t>
            </a:r>
            <a:endParaRPr lang="lt-LT" sz="2800" dirty="0">
              <a:solidFill>
                <a:schemeClr val="bg1"/>
              </a:solidFill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283132" y="3027293"/>
            <a:ext cx="80423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„Visiems, kurie Jį priėmė, Jis davė galią tapti Dievo vaikais – tiems, kurie tiki Jo vardą, kurie ne iš kraujo, ne iš kūno norų ir ne iš vyro norų, bet iš Dievo gimę. Tas Žodis tapo kūnu ir gyveno tarp mūsų; mes regėjome Jo šlovę – šlovę Tėvo </a:t>
            </a:r>
            <a:r>
              <a:rPr lang="lt-LT" sz="2800" b="0" i="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viengimio</a:t>
            </a:r>
            <a:r>
              <a:rPr lang="lt-LT" sz="2800" b="0" i="0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pilno malonės ir tiesos“ (Jn 1, 12-14). </a:t>
            </a:r>
            <a:endParaRPr lang="lt-L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424</Words>
  <Application>Microsoft Office PowerPoint</Application>
  <PresentationFormat>Plačiaekranė</PresentationFormat>
  <Paragraphs>22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25</cp:revision>
  <dcterms:created xsi:type="dcterms:W3CDTF">2016-12-24T13:26:32Z</dcterms:created>
  <dcterms:modified xsi:type="dcterms:W3CDTF">2016-12-25T07:14:13Z</dcterms:modified>
</cp:coreProperties>
</file>