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3" r:id="rId4"/>
    <p:sldId id="264" r:id="rId5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9858-9EA7-4085-9E06-022DAA588CE1}" type="datetimeFigureOut">
              <a:rPr lang="lt-LT" smtClean="0"/>
              <a:t>2016-11-20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3507-8757-4EE6-A240-C68B672C532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03698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9858-9EA7-4085-9E06-022DAA588CE1}" type="datetimeFigureOut">
              <a:rPr lang="lt-LT" smtClean="0"/>
              <a:t>2016-11-20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3507-8757-4EE6-A240-C68B672C532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02283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9858-9EA7-4085-9E06-022DAA588CE1}" type="datetimeFigureOut">
              <a:rPr lang="lt-LT" smtClean="0"/>
              <a:t>2016-11-20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3507-8757-4EE6-A240-C68B672C532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160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9858-9EA7-4085-9E06-022DAA588CE1}" type="datetimeFigureOut">
              <a:rPr lang="lt-LT" smtClean="0"/>
              <a:t>2016-11-20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3507-8757-4EE6-A240-C68B672C532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02844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9858-9EA7-4085-9E06-022DAA588CE1}" type="datetimeFigureOut">
              <a:rPr lang="lt-LT" smtClean="0"/>
              <a:t>2016-11-20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3507-8757-4EE6-A240-C68B672C532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74508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9858-9EA7-4085-9E06-022DAA588CE1}" type="datetimeFigureOut">
              <a:rPr lang="lt-LT" smtClean="0"/>
              <a:t>2016-11-20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3507-8757-4EE6-A240-C68B672C532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92938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9858-9EA7-4085-9E06-022DAA588CE1}" type="datetimeFigureOut">
              <a:rPr lang="lt-LT" smtClean="0"/>
              <a:t>2016-11-20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3507-8757-4EE6-A240-C68B672C532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4880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9858-9EA7-4085-9E06-022DAA588CE1}" type="datetimeFigureOut">
              <a:rPr lang="lt-LT" smtClean="0"/>
              <a:t>2016-11-20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3507-8757-4EE6-A240-C68B672C532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0635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9858-9EA7-4085-9E06-022DAA588CE1}" type="datetimeFigureOut">
              <a:rPr lang="lt-LT" smtClean="0"/>
              <a:t>2016-11-20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3507-8757-4EE6-A240-C68B672C532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40491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9858-9EA7-4085-9E06-022DAA588CE1}" type="datetimeFigureOut">
              <a:rPr lang="lt-LT" smtClean="0"/>
              <a:t>2016-11-20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3507-8757-4EE6-A240-C68B672C532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20965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9858-9EA7-4085-9E06-022DAA588CE1}" type="datetimeFigureOut">
              <a:rPr lang="lt-LT" smtClean="0"/>
              <a:t>2016-11-20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E3507-8757-4EE6-A240-C68B672C532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01080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D9858-9EA7-4085-9E06-022DAA588CE1}" type="datetimeFigureOut">
              <a:rPr lang="lt-LT" smtClean="0"/>
              <a:t>2016-11-20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E3507-8757-4EE6-A240-C68B672C5327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60620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55323" y="862884"/>
            <a:ext cx="5700984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Kelias į laisvę </a:t>
            </a:r>
          </a:p>
          <a:p>
            <a:r>
              <a:rPr lang="lt-LT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 B A I M Ė</a:t>
            </a:r>
            <a:endParaRPr lang="lt-LT" sz="6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Stačiakampis 2"/>
          <p:cNvSpPr/>
          <p:nvPr/>
        </p:nvSpPr>
        <p:spPr>
          <a:xfrm>
            <a:off x="704059" y="3862520"/>
            <a:ext cx="5631670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„Ir</a:t>
            </a:r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jūs pažinsite tiesą, ir tiesa </a:t>
            </a:r>
          </a:p>
          <a:p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padarys jus laisvus“ (Jn 8, 32)</a:t>
            </a:r>
          </a:p>
          <a:p>
            <a:endParaRPr lang="lt-LT" sz="2800" b="1" i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„Jei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tad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Sūnus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jus išlaisvins, </a:t>
            </a:r>
            <a:endParaRPr lang="lt-LT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iš 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tiesų 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būsite laisvi“ (Jn 8, 36)</a:t>
            </a:r>
            <a:r>
              <a:rPr lang="lt-LT" sz="2800" dirty="0"/>
              <a:t> 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406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6061" y="218940"/>
            <a:ext cx="4831194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KAS YRA BAIMĖ? </a:t>
            </a:r>
          </a:p>
          <a:p>
            <a:r>
              <a:rPr lang="lt-LT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 </a:t>
            </a:r>
            <a:endParaRPr lang="lt-LT" sz="6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Stačiakampis 2"/>
          <p:cNvSpPr/>
          <p:nvPr/>
        </p:nvSpPr>
        <p:spPr>
          <a:xfrm>
            <a:off x="2111843" y="3514791"/>
            <a:ext cx="2664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2800" dirty="0"/>
              <a:t> 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4247" y="901521"/>
            <a:ext cx="6001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lt-L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Baimė yra nuodėmės pasekmė.</a:t>
            </a:r>
            <a:endParaRPr lang="lt-LT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853549" y="2574633"/>
            <a:ext cx="46410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lt-L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Baimė yra galinga jėga.</a:t>
            </a:r>
            <a:endParaRPr lang="lt-LT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877441" y="4377675"/>
            <a:ext cx="3783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lt-L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Baimė yra kančia.</a:t>
            </a:r>
            <a:endParaRPr lang="lt-LT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tačiakampis 7"/>
          <p:cNvSpPr/>
          <p:nvPr/>
        </p:nvSpPr>
        <p:spPr>
          <a:xfrm>
            <a:off x="1283594" y="1550658"/>
            <a:ext cx="102172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„Viešpats Dievas pašaukė Adomą: „Kur tu esi?“ O tas atsiliepė: „Išgirdau Tavo balsą ir, išsigandęs, kad esu nuogas, pasislėpiau“ </a:t>
            </a:r>
          </a:p>
          <a:p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</a:t>
            </a:r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t-LT" sz="2400" b="1" i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</a:t>
            </a:r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3, 9-10)</a:t>
            </a:r>
            <a:endParaRPr lang="lt-L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tačiakampis 8"/>
          <p:cNvSpPr/>
          <p:nvPr/>
        </p:nvSpPr>
        <p:spPr>
          <a:xfrm>
            <a:off x="1360268" y="3321607"/>
            <a:ext cx="551144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„Izraelio vyrai, pamatę tą vyrą, bėgo </a:t>
            </a:r>
          </a:p>
          <a:p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nuo jo ir labai bijojo“ (1 </a:t>
            </a:r>
            <a:r>
              <a:rPr lang="lt-LT" sz="2400" b="1" i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Sam</a:t>
            </a:r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17, 24) </a:t>
            </a:r>
            <a:endParaRPr lang="lt-L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Stačiakampis 9"/>
          <p:cNvSpPr/>
          <p:nvPr/>
        </p:nvSpPr>
        <p:spPr>
          <a:xfrm>
            <a:off x="1345683" y="5047376"/>
            <a:ext cx="50257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„Baimėje yra kančia“ (1 Jn 4, 18)</a:t>
            </a:r>
            <a:endParaRPr lang="lt-L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Stačiakampis 10"/>
          <p:cNvSpPr/>
          <p:nvPr/>
        </p:nvSpPr>
        <p:spPr>
          <a:xfrm>
            <a:off x="1353692" y="5678441"/>
            <a:ext cx="556915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„Širdis alpsta, keliai dreba, visų </a:t>
            </a:r>
          </a:p>
          <a:p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veidai iš baimės pabalę“ (</a:t>
            </a:r>
            <a:r>
              <a:rPr lang="lt-LT" sz="2400" b="1" i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Nah</a:t>
            </a:r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2, 10)</a:t>
            </a:r>
            <a:endParaRPr lang="lt-L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2644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6061" y="218940"/>
            <a:ext cx="5608651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KAIP ĮVEKTI BAIMĘ? </a:t>
            </a:r>
          </a:p>
          <a:p>
            <a:r>
              <a:rPr lang="lt-LT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 </a:t>
            </a:r>
            <a:endParaRPr lang="lt-LT" sz="6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Stačiakampis 2"/>
          <p:cNvSpPr/>
          <p:nvPr/>
        </p:nvSpPr>
        <p:spPr>
          <a:xfrm>
            <a:off x="2111843" y="3514791"/>
            <a:ext cx="2664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2800" dirty="0"/>
              <a:t> 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4247" y="901521"/>
            <a:ext cx="1134637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lt-L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Bijoti Dievo: </a:t>
            </a:r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„Nebijokite 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tų, kurie žudo kūną, bet negali užmušti sielos. </a:t>
            </a:r>
            <a:endParaRPr lang="lt-LT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Verčiau 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bijokite to, kuris gali pražudyti ir sielą, ir kūną </a:t>
            </a:r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pragare“ (Mt 10, 28)</a:t>
            </a:r>
            <a:r>
              <a:rPr lang="lt-LT" sz="2800" dirty="0"/>
              <a:t> </a:t>
            </a:r>
            <a:endParaRPr lang="lt-LT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827791" y="2059478"/>
            <a:ext cx="1065028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lt-LT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lt-L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ikėti Dievu: </a:t>
            </a:r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„Kai 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baimė apima, Tavimi pasitikiu. </a:t>
            </a:r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Dievu 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pasitikiu, </a:t>
            </a:r>
            <a:endParaRPr lang="lt-LT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kurio 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žodį giriu. Nebijosiu, ką gali padaryti man </a:t>
            </a:r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žmogus?“ (</a:t>
            </a:r>
            <a:r>
              <a:rPr lang="lt-LT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Ps</a:t>
            </a:r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56, 3-4)</a:t>
            </a:r>
            <a:r>
              <a:rPr lang="lt-L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lt-LT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825926" y="3270092"/>
            <a:ext cx="1103551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lt-L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Melstis Dievui: </a:t>
            </a:r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„Jiems 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pasimeldus, sudrebėjo susirinkimo vieta, </a:t>
            </a:r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visi </a:t>
            </a:r>
          </a:p>
          <a:p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prisipildė 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Šventosios Dvasios ir drąsiai skelbė Dievo </a:t>
            </a:r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žodį“ (</a:t>
            </a:r>
            <a:r>
              <a:rPr lang="lt-LT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Apd</a:t>
            </a:r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4, 31)</a:t>
            </a:r>
            <a:endParaRPr lang="lt-L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837763" y="4596616"/>
            <a:ext cx="6176691" cy="20005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lt-L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Mylėti Dievą: </a:t>
            </a:r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„Meilėje 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nėra baimės, </a:t>
            </a:r>
            <a:endParaRPr lang="lt-LT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nes 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tobula meilė išveja baimę. </a:t>
            </a:r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Baimėje </a:t>
            </a:r>
          </a:p>
          <a:p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yra 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kančia, ir kas bijo, tas nėra tobulas </a:t>
            </a:r>
            <a:endParaRPr lang="lt-LT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meilėje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Mes 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mylime Jį, </a:t>
            </a:r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nes </a:t>
            </a:r>
            <a:r>
              <a:rPr lang="lt-L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Jis mus </a:t>
            </a:r>
            <a:endParaRPr lang="lt-LT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pirmas pamilo“ (1 Jn 4, 18-19) </a:t>
            </a:r>
            <a:endParaRPr lang="lt-L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71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usijęs vaiz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tačiakampis 3"/>
          <p:cNvSpPr/>
          <p:nvPr/>
        </p:nvSpPr>
        <p:spPr>
          <a:xfrm>
            <a:off x="317676" y="568077"/>
            <a:ext cx="1154376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„Staiga kilo toks stiprus žemės drebėjimas, jog kalėjimo pamatai susvyravo. Bematant atsivėrė visos durys, ir visiems nukrito pančiai. Kalėjimo prižiūrėtojas nubudo ir, pamatęs atviras kalėjimo duris, išsitraukė kalaviją norėdamas nusižudyti: jis pamanė, kad kaliniai pabėgo. Bet Paulius garsiai sušuko: „Nedaryk sau pikto! Mes visi esame čia“. Paprašęs šviesos, jis šoko vidun ir, visas drebėdamas, puolė Pauliui ir </a:t>
            </a:r>
            <a:r>
              <a:rPr lang="lt-LT" sz="2400" b="1" i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Silui</a:t>
            </a:r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po kojų. Po to išvedė juos laukan ir paklausė: „Gerbiamieji, ką turiu daryti, kad būčiau išgelbėtas?“ Jie atsakė: </a:t>
            </a:r>
            <a:r>
              <a:rPr lang="lt-LT" sz="2400" b="1" i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„Tikėk Viešpatį Jėzų Kristų ir būsi išgelbėtas tu ir tavo namai“</a:t>
            </a:r>
          </a:p>
          <a:p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t-LT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Apd</a:t>
            </a:r>
            <a:r>
              <a:rPr lang="lt-L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16, 26-31)</a:t>
            </a:r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endParaRPr lang="lt-L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356315" y="4445238"/>
            <a:ext cx="55035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„ir išvaduotų tuos, kurie, bijodami mirties, visam gyvenimui buvo patekę į vergiją“ (</a:t>
            </a:r>
            <a:r>
              <a:rPr lang="lt-LT" sz="2400" b="1" i="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Hbr</a:t>
            </a:r>
            <a:r>
              <a:rPr lang="lt-LT" sz="24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2, 15). </a:t>
            </a:r>
            <a:endParaRPr lang="lt-L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363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282</Words>
  <Application>Microsoft Office PowerPoint</Application>
  <PresentationFormat>Plačiaekranė</PresentationFormat>
  <Paragraphs>37</Paragraphs>
  <Slides>4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Wingdings</vt:lpstr>
      <vt:lpstr>„Office“ tema</vt:lpstr>
      <vt:lpstr>„PowerPoint“ pateiktis</vt:lpstr>
      <vt:lpstr>„PowerPoint“ pateiktis</vt:lpstr>
      <vt:lpstr>„PowerPoint“ pateiktis</vt:lpstr>
      <vt:lpstr>„PowerPoint“ pateiktis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Gediminas Kapustavicius</dc:creator>
  <cp:lastModifiedBy>Gediminas Kapustavicius</cp:lastModifiedBy>
  <cp:revision>26</cp:revision>
  <dcterms:created xsi:type="dcterms:W3CDTF">2016-11-19T22:32:53Z</dcterms:created>
  <dcterms:modified xsi:type="dcterms:W3CDTF">2016-11-20T01:36:02Z</dcterms:modified>
</cp:coreProperties>
</file>