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8E5D"/>
    <a:srgbClr val="91622A"/>
    <a:srgbClr val="5B3411"/>
    <a:srgbClr val="6C502D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2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07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753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706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793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202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627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24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752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957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215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3CD9-4497-48EA-AFD8-C8E670693594}" type="datetimeFigureOut">
              <a:rPr lang="lt-LT" smtClean="0"/>
              <a:t>2017-01-28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ED7F-D7AC-4EE3-87CB-EB2F0831A2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338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85634"/>
            <a:ext cx="12192000" cy="2672366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1721476" y="509651"/>
            <a:ext cx="847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6000" b="1" dirty="0">
                <a:solidFill>
                  <a:srgbClr val="91622A"/>
                </a:solidFill>
                <a:latin typeface="Arial Black" panose="020B0A04020102020204" pitchFamily="34" charset="0"/>
              </a:rPr>
              <a:t>KELIAS Į LAISVĘ</a:t>
            </a:r>
          </a:p>
          <a:p>
            <a:pPr algn="ctr"/>
            <a:r>
              <a:rPr lang="lt-LT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800" b="1" dirty="0">
                <a:solidFill>
                  <a:srgbClr val="916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Nuolatinė įtampa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1463898" y="2606726"/>
            <a:ext cx="94187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„Mes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visaip spaudžiami, bet nesugniuždyti; suglumę, bet nenusivylę;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persekiojami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bet nepalikti; parblokšti, bet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nežuvę“ (2 </a:t>
            </a:r>
            <a:r>
              <a:rPr lang="lt-LT" sz="2800" b="1" dirty="0" err="1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8-9).</a:t>
            </a:r>
            <a:r>
              <a:rPr lang="lt-LT" sz="2800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69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0186"/>
            <a:ext cx="12192000" cy="2459865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227526" y="277831"/>
            <a:ext cx="115308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Pasitikėk Dievo aprūpinimu savo poreikiuose.</a:t>
            </a: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„Viešpats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yra mano ganytojas – aš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nestokosiu“ (</a:t>
            </a:r>
            <a:r>
              <a:rPr lang="lt-LT" sz="2800" b="1" dirty="0" err="1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1).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06062" y="1770589"/>
            <a:ext cx="1198593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2. Pasinaudok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Dievo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siūlomu poilsiu savo darbuose.</a:t>
            </a:r>
            <a:endParaRPr lang="lt-LT" sz="32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 paguldo mane žaliuojančiose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ganyklose, veda mane </a:t>
            </a:r>
          </a:p>
          <a:p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prie tylių vandenų“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1" dirty="0" err="1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2).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40404" y="3663782"/>
            <a:ext cx="114793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3. Pasiduok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Dievo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vedimui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savo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sprendimuose.</a:t>
            </a:r>
            <a:endParaRPr lang="lt-LT" sz="32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atgaivina mano sielą, veda mane teisumo takais dėl</a:t>
            </a:r>
          </a:p>
          <a:p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savo vardo“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1" dirty="0" err="1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3).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8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0186"/>
            <a:ext cx="12192000" cy="2459865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214647" y="200558"/>
            <a:ext cx="115308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4. Priimk Dievo pagalbą savo sunkumuose.</a:t>
            </a: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„Nors eičiau per mirties šešėlio slėnį, nebijosiu pikto, nes Tu su</a:t>
            </a:r>
          </a:p>
          <a:p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manimi. Tavo lazda bei Tavo ramstis nuramina mane“ (</a:t>
            </a:r>
            <a:r>
              <a:rPr lang="lt-LT" sz="2800" b="1" dirty="0" err="1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4).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06062" y="1925135"/>
            <a:ext cx="1198593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5. Pasikliauk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Dievo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apsauga savo konfliktuose.</a:t>
            </a:r>
            <a:endParaRPr lang="lt-LT" sz="32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„Tu paruoši man stalą mano priešų akivaizdoje, aliejumi man</a:t>
            </a:r>
          </a:p>
          <a:p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patepi galvą, mano taurė sklidina“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1" dirty="0" err="1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23, 5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88888" y="3728177"/>
            <a:ext cx="11633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6. Pavesk į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Dievo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rankas </a:t>
            </a:r>
            <a:r>
              <a:rPr lang="lt-LT" sz="3200" b="1" dirty="0">
                <a:solidFill>
                  <a:srgbClr val="91622A"/>
                </a:solidFill>
                <a:latin typeface="Arial Black" panose="020B0A04020102020204" pitchFamily="34" charset="0"/>
              </a:rPr>
              <a:t>savo </a:t>
            </a:r>
            <a:r>
              <a:rPr lang="lt-LT" sz="3200" b="1" dirty="0" smtClean="0">
                <a:solidFill>
                  <a:srgbClr val="91622A"/>
                </a:solidFill>
                <a:latin typeface="Arial Black" panose="020B0A04020102020204" pitchFamily="34" charset="0"/>
              </a:rPr>
              <a:t>gyvenimą ir ateitį.</a:t>
            </a:r>
            <a:endParaRPr lang="lt-LT" sz="32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endParaRPr lang="lt-LT" sz="1000" b="1" dirty="0">
              <a:solidFill>
                <a:srgbClr val="91622A"/>
              </a:solidFill>
              <a:latin typeface="Arial Black" panose="020B0A04020102020204" pitchFamily="34" charset="0"/>
            </a:endParaRPr>
          </a:p>
          <a:p>
            <a:r>
              <a:rPr lang="lt-LT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„Tikrai, gerumas ir gailestingumas lydės mane per visas mano</a:t>
            </a:r>
          </a:p>
          <a:p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gyvenimo dienas. Aš gyvensiu Viešpaties namuose per amžius“</a:t>
            </a:r>
          </a:p>
          <a:p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(</a:t>
            </a:r>
            <a:r>
              <a:rPr lang="lt-LT" sz="2800" b="1" dirty="0" err="1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6).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5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4726"/>
            <a:ext cx="12192000" cy="2363273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485103" y="352511"/>
            <a:ext cx="111573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„Jiems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keliaujant toliau, Jėzus užsuko į vieną kaimą. Ten viena moteris, vardu Morta, pakvietė Jį į savo namus.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turėjo seserį, vardu Marija. Ši, atsisėdusi prie Viešpaties kojų, klausėsi Jo žodžių.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 rūpinosi visokiu patarnavimu ir stabtelėjusi pasiskundė: „Viešpatie, Tau nerūpi, kad sesuo palieka mane vieną patarnauti? Pasakyk jai, kad man padėtų“.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Tačiau Viešpats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atsakė: „Morta, Morta, tu rūpiniesi ir nerimauji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dėl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daugelio dalykų,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tereikia vieno. Marija išsirinko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geriausiąją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dalį, kuri nebus iš jos 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atimta“ (</a:t>
            </a:r>
            <a:r>
              <a:rPr lang="lt-LT" sz="2800" b="1" dirty="0" err="1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10, 38-42).</a:t>
            </a:r>
            <a:endParaRPr lang="lt-LT" sz="2800" b="1" dirty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1392"/>
            <a:ext cx="12192000" cy="2646607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798490" y="967736"/>
            <a:ext cx="105735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„Ateikite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mane visi, kurie vargstate ir esate prislėgti, ir Aš jus atgaivinsiu.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Imkite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 savęs mano jungą ir mokykitės iš manęs, nes Aš romus ir nuolankios širdies, ir jūs rasite savo sieloms atgaivą. 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 jungas švelnus ir </a:t>
            </a:r>
            <a:endParaRPr lang="lt-LT" sz="2800" b="1" dirty="0" smtClean="0">
              <a:solidFill>
                <a:srgbClr val="B98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 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našta lengva</a:t>
            </a:r>
            <a:r>
              <a:rPr lang="lt-LT" sz="2800" b="1" dirty="0" smtClean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(Mt 11, 28-30).</a:t>
            </a:r>
            <a:r>
              <a:rPr lang="lt-LT" sz="2800" b="1" dirty="0">
                <a:solidFill>
                  <a:srgbClr val="B98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47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257</Words>
  <Application>Microsoft Office PowerPoint</Application>
  <PresentationFormat>Plačiaekranė</PresentationFormat>
  <Paragraphs>30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43</cp:revision>
  <dcterms:created xsi:type="dcterms:W3CDTF">2017-01-27T16:18:21Z</dcterms:created>
  <dcterms:modified xsi:type="dcterms:W3CDTF">2017-01-28T17:43:09Z</dcterms:modified>
</cp:coreProperties>
</file>