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2" r:id="rId2"/>
    <p:sldId id="271" r:id="rId3"/>
    <p:sldId id="335" r:id="rId4"/>
    <p:sldId id="333" r:id="rId5"/>
    <p:sldId id="336" r:id="rId6"/>
    <p:sldId id="334" r:id="rId7"/>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080A"/>
    <a:srgbClr val="7D2F0D"/>
    <a:srgbClr val="AC8637"/>
    <a:srgbClr val="995225"/>
    <a:srgbClr val="041E3F"/>
    <a:srgbClr val="121A2F"/>
    <a:srgbClr val="020C1C"/>
    <a:srgbClr val="B57619"/>
    <a:srgbClr val="D6A862"/>
    <a:srgbClr val="AA68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664F957-C6F9-4DD7-87C5-647720E8836D}" v="89" dt="2020-01-04T22:10:54.5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diminas Kapustavicius" userId="afa06326152c962e" providerId="LiveId" clId="{A664F957-C6F9-4DD7-87C5-647720E8836D}"/>
    <pc:docChg chg="custSel delSld modSld sldOrd">
      <pc:chgData name="Gediminas Kapustavicius" userId="afa06326152c962e" providerId="LiveId" clId="{A664F957-C6F9-4DD7-87C5-647720E8836D}" dt="2020-01-05T06:31:05.805" v="754" actId="2696"/>
      <pc:docMkLst>
        <pc:docMk/>
      </pc:docMkLst>
      <pc:sldChg chg="del">
        <pc:chgData name="Gediminas Kapustavicius" userId="afa06326152c962e" providerId="LiveId" clId="{A664F957-C6F9-4DD7-87C5-647720E8836D}" dt="2019-12-30T21:10:30.500" v="28" actId="2696"/>
        <pc:sldMkLst>
          <pc:docMk/>
          <pc:sldMk cId="2800114747" sldId="257"/>
        </pc:sldMkLst>
      </pc:sldChg>
      <pc:sldChg chg="del">
        <pc:chgData name="Gediminas Kapustavicius" userId="afa06326152c962e" providerId="LiveId" clId="{A664F957-C6F9-4DD7-87C5-647720E8836D}" dt="2020-01-04T21:19:51.614" v="177" actId="2696"/>
        <pc:sldMkLst>
          <pc:docMk/>
          <pc:sldMk cId="2269131594" sldId="258"/>
        </pc:sldMkLst>
      </pc:sldChg>
      <pc:sldChg chg="del">
        <pc:chgData name="Gediminas Kapustavicius" userId="afa06326152c962e" providerId="LiveId" clId="{A664F957-C6F9-4DD7-87C5-647720E8836D}" dt="2020-01-04T21:19:35.392" v="174" actId="2696"/>
        <pc:sldMkLst>
          <pc:docMk/>
          <pc:sldMk cId="1606143567" sldId="259"/>
        </pc:sldMkLst>
      </pc:sldChg>
      <pc:sldChg chg="del">
        <pc:chgData name="Gediminas Kapustavicius" userId="afa06326152c962e" providerId="LiveId" clId="{A664F957-C6F9-4DD7-87C5-647720E8836D}" dt="2020-01-04T21:19:48.633" v="176" actId="2696"/>
        <pc:sldMkLst>
          <pc:docMk/>
          <pc:sldMk cId="1243056449" sldId="260"/>
        </pc:sldMkLst>
      </pc:sldChg>
      <pc:sldChg chg="del">
        <pc:chgData name="Gediminas Kapustavicius" userId="afa06326152c962e" providerId="LiveId" clId="{A664F957-C6F9-4DD7-87C5-647720E8836D}" dt="2020-01-04T21:19:45.159" v="175" actId="2696"/>
        <pc:sldMkLst>
          <pc:docMk/>
          <pc:sldMk cId="1280109139" sldId="261"/>
        </pc:sldMkLst>
      </pc:sldChg>
      <pc:sldChg chg="ord">
        <pc:chgData name="Gediminas Kapustavicius" userId="afa06326152c962e" providerId="LiveId" clId="{A664F957-C6F9-4DD7-87C5-647720E8836D}" dt="2020-01-04T20:33:19.842" v="68"/>
        <pc:sldMkLst>
          <pc:docMk/>
          <pc:sldMk cId="1257721980" sldId="271"/>
        </pc:sldMkLst>
      </pc:sldChg>
      <pc:sldChg chg="del ord">
        <pc:chgData name="Gediminas Kapustavicius" userId="afa06326152c962e" providerId="LiveId" clId="{A664F957-C6F9-4DD7-87C5-647720E8836D}" dt="2020-01-05T06:31:05.805" v="754" actId="2696"/>
        <pc:sldMkLst>
          <pc:docMk/>
          <pc:sldMk cId="4280663233" sldId="321"/>
        </pc:sldMkLst>
      </pc:sldChg>
      <pc:sldChg chg="del">
        <pc:chgData name="Gediminas Kapustavicius" userId="afa06326152c962e" providerId="LiveId" clId="{A664F957-C6F9-4DD7-87C5-647720E8836D}" dt="2020-01-04T21:19:33.087" v="173" actId="2696"/>
        <pc:sldMkLst>
          <pc:docMk/>
          <pc:sldMk cId="329805997" sldId="322"/>
        </pc:sldMkLst>
      </pc:sldChg>
      <pc:sldChg chg="del">
        <pc:chgData name="Gediminas Kapustavicius" userId="afa06326152c962e" providerId="LiveId" clId="{A664F957-C6F9-4DD7-87C5-647720E8836D}" dt="2020-01-04T21:19:18.045" v="172" actId="2696"/>
        <pc:sldMkLst>
          <pc:docMk/>
          <pc:sldMk cId="757636043" sldId="323"/>
        </pc:sldMkLst>
      </pc:sldChg>
      <pc:sldChg chg="del ord">
        <pc:chgData name="Gediminas Kapustavicius" userId="afa06326152c962e" providerId="LiveId" clId="{A664F957-C6F9-4DD7-87C5-647720E8836D}" dt="2020-01-04T21:19:07.003" v="170" actId="2696"/>
        <pc:sldMkLst>
          <pc:docMk/>
          <pc:sldMk cId="3675988951" sldId="324"/>
        </pc:sldMkLst>
      </pc:sldChg>
      <pc:sldChg chg="del">
        <pc:chgData name="Gediminas Kapustavicius" userId="afa06326152c962e" providerId="LiveId" clId="{A664F957-C6F9-4DD7-87C5-647720E8836D}" dt="2019-12-30T21:10:27.775" v="27" actId="2696"/>
        <pc:sldMkLst>
          <pc:docMk/>
          <pc:sldMk cId="2484997401" sldId="325"/>
        </pc:sldMkLst>
      </pc:sldChg>
      <pc:sldChg chg="del">
        <pc:chgData name="Gediminas Kapustavicius" userId="afa06326152c962e" providerId="LiveId" clId="{A664F957-C6F9-4DD7-87C5-647720E8836D}" dt="2020-01-04T21:19:11.199" v="171" actId="2696"/>
        <pc:sldMkLst>
          <pc:docMk/>
          <pc:sldMk cId="4066786606" sldId="326"/>
        </pc:sldMkLst>
      </pc:sldChg>
      <pc:sldChg chg="addSp modSp del ord">
        <pc:chgData name="Gediminas Kapustavicius" userId="afa06326152c962e" providerId="LiveId" clId="{A664F957-C6F9-4DD7-87C5-647720E8836D}" dt="2020-01-04T21:18:59.729" v="167" actId="2696"/>
        <pc:sldMkLst>
          <pc:docMk/>
          <pc:sldMk cId="2019954929" sldId="327"/>
        </pc:sldMkLst>
        <pc:spChg chg="mod">
          <ac:chgData name="Gediminas Kapustavicius" userId="afa06326152c962e" providerId="LiveId" clId="{A664F957-C6F9-4DD7-87C5-647720E8836D}" dt="2019-12-30T21:14:34.274" v="60" actId="208"/>
          <ac:spMkLst>
            <pc:docMk/>
            <pc:sldMk cId="2019954929" sldId="327"/>
            <ac:spMk id="3" creationId="{B4560793-F53B-44B0-A8A3-5D43D4E1CC6A}"/>
          </ac:spMkLst>
        </pc:spChg>
        <pc:spChg chg="add mod">
          <ac:chgData name="Gediminas Kapustavicius" userId="afa06326152c962e" providerId="LiveId" clId="{A664F957-C6F9-4DD7-87C5-647720E8836D}" dt="2019-12-30T21:15:09.377" v="66" actId="207"/>
          <ac:spMkLst>
            <pc:docMk/>
            <pc:sldMk cId="2019954929" sldId="327"/>
            <ac:spMk id="4" creationId="{DFDB365E-DB72-413E-8D2B-0682D7FBF4A4}"/>
          </ac:spMkLst>
        </pc:spChg>
        <pc:picChg chg="mod">
          <ac:chgData name="Gediminas Kapustavicius" userId="afa06326152c962e" providerId="LiveId" clId="{A664F957-C6F9-4DD7-87C5-647720E8836D}" dt="2019-12-30T21:14:03.638" v="56" actId="207"/>
          <ac:picMkLst>
            <pc:docMk/>
            <pc:sldMk cId="2019954929" sldId="327"/>
            <ac:picMk id="2" creationId="{D2EBC210-815C-45B5-AEB1-42A4D7543546}"/>
          </ac:picMkLst>
        </pc:picChg>
      </pc:sldChg>
      <pc:sldChg chg="del ord">
        <pc:chgData name="Gediminas Kapustavicius" userId="afa06326152c962e" providerId="LiveId" clId="{A664F957-C6F9-4DD7-87C5-647720E8836D}" dt="2020-01-04T21:19:04.347" v="169" actId="2696"/>
        <pc:sldMkLst>
          <pc:docMk/>
          <pc:sldMk cId="1446050564" sldId="328"/>
        </pc:sldMkLst>
      </pc:sldChg>
      <pc:sldChg chg="del ord">
        <pc:chgData name="Gediminas Kapustavicius" userId="afa06326152c962e" providerId="LiveId" clId="{A664F957-C6F9-4DD7-87C5-647720E8836D}" dt="2020-01-04T21:19:02.258" v="168" actId="2696"/>
        <pc:sldMkLst>
          <pc:docMk/>
          <pc:sldMk cId="462369325" sldId="329"/>
        </pc:sldMkLst>
      </pc:sldChg>
      <pc:sldChg chg="del">
        <pc:chgData name="Gediminas Kapustavicius" userId="afa06326152c962e" providerId="LiveId" clId="{A664F957-C6F9-4DD7-87C5-647720E8836D}" dt="2019-12-30T21:10:47.788" v="38" actId="2696"/>
        <pc:sldMkLst>
          <pc:docMk/>
          <pc:sldMk cId="4017197868" sldId="330"/>
        </pc:sldMkLst>
      </pc:sldChg>
      <pc:sldChg chg="del">
        <pc:chgData name="Gediminas Kapustavicius" userId="afa06326152c962e" providerId="LiveId" clId="{A664F957-C6F9-4DD7-87C5-647720E8836D}" dt="2019-12-30T21:10:44.714" v="37" actId="2696"/>
        <pc:sldMkLst>
          <pc:docMk/>
          <pc:sldMk cId="2174736759" sldId="331"/>
        </pc:sldMkLst>
      </pc:sldChg>
      <pc:sldChg chg="addSp delSp modSp ord">
        <pc:chgData name="Gediminas Kapustavicius" userId="afa06326152c962e" providerId="LiveId" clId="{A664F957-C6F9-4DD7-87C5-647720E8836D}" dt="2020-01-04T22:11:13.646" v="753" actId="1076"/>
        <pc:sldMkLst>
          <pc:docMk/>
          <pc:sldMk cId="1130785503" sldId="332"/>
        </pc:sldMkLst>
        <pc:spChg chg="add mod">
          <ac:chgData name="Gediminas Kapustavicius" userId="afa06326152c962e" providerId="LiveId" clId="{A664F957-C6F9-4DD7-87C5-647720E8836D}" dt="2020-01-04T22:11:13.646" v="753" actId="1076"/>
          <ac:spMkLst>
            <pc:docMk/>
            <pc:sldMk cId="1130785503" sldId="332"/>
            <ac:spMk id="2" creationId="{17666AB4-BFBF-4A77-A3F3-CD60E608B6E9}"/>
          </ac:spMkLst>
        </pc:spChg>
        <pc:spChg chg="mod">
          <ac:chgData name="Gediminas Kapustavicius" userId="afa06326152c962e" providerId="LiveId" clId="{A664F957-C6F9-4DD7-87C5-647720E8836D}" dt="2020-01-04T21:28:25.842" v="417" actId="20577"/>
          <ac:spMkLst>
            <pc:docMk/>
            <pc:sldMk cId="1130785503" sldId="332"/>
            <ac:spMk id="4" creationId="{1AC40FCC-F3A3-4437-82C7-2549A4CA6958}"/>
          </ac:spMkLst>
        </pc:spChg>
        <pc:spChg chg="add del mod">
          <ac:chgData name="Gediminas Kapustavicius" userId="afa06326152c962e" providerId="LiveId" clId="{A664F957-C6F9-4DD7-87C5-647720E8836D}" dt="2020-01-04T21:26:44.835" v="354"/>
          <ac:spMkLst>
            <pc:docMk/>
            <pc:sldMk cId="1130785503" sldId="332"/>
            <ac:spMk id="5" creationId="{F91585A8-F8E5-45B7-BCD5-E0CDDCD2D440}"/>
          </ac:spMkLst>
        </pc:spChg>
        <pc:picChg chg="mod">
          <ac:chgData name="Gediminas Kapustavicius" userId="afa06326152c962e" providerId="LiveId" clId="{A664F957-C6F9-4DD7-87C5-647720E8836D}" dt="2019-12-30T20:01:26.091" v="7" actId="1076"/>
          <ac:picMkLst>
            <pc:docMk/>
            <pc:sldMk cId="1130785503" sldId="332"/>
            <ac:picMk id="3" creationId="{C3E76560-0239-4AAF-91EB-A7C53B952D30}"/>
          </ac:picMkLst>
        </pc:picChg>
      </pc:sldChg>
      <pc:sldChg chg="addSp delSp modSp">
        <pc:chgData name="Gediminas Kapustavicius" userId="afa06326152c962e" providerId="LiveId" clId="{A664F957-C6F9-4DD7-87C5-647720E8836D}" dt="2020-01-04T22:10:07.990" v="745" actId="339"/>
        <pc:sldMkLst>
          <pc:docMk/>
          <pc:sldMk cId="2528269252" sldId="333"/>
        </pc:sldMkLst>
        <pc:spChg chg="add del mod">
          <ac:chgData name="Gediminas Kapustavicius" userId="afa06326152c962e" providerId="LiveId" clId="{A664F957-C6F9-4DD7-87C5-647720E8836D}" dt="2020-01-04T20:43:15.715" v="166"/>
          <ac:spMkLst>
            <pc:docMk/>
            <pc:sldMk cId="2528269252" sldId="333"/>
            <ac:spMk id="2" creationId="{A060270B-DBC5-4AEC-BD2A-ED5DE5C8022E}"/>
          </ac:spMkLst>
        </pc:spChg>
        <pc:spChg chg="mod">
          <ac:chgData name="Gediminas Kapustavicius" userId="afa06326152c962e" providerId="LiveId" clId="{A664F957-C6F9-4DD7-87C5-647720E8836D}" dt="2020-01-04T21:26:19.328" v="349" actId="14100"/>
          <ac:spMkLst>
            <pc:docMk/>
            <pc:sldMk cId="2528269252" sldId="333"/>
            <ac:spMk id="4" creationId="{1AC40FCC-F3A3-4437-82C7-2549A4CA6958}"/>
          </ac:spMkLst>
        </pc:spChg>
        <pc:spChg chg="del mod">
          <ac:chgData name="Gediminas Kapustavicius" userId="afa06326152c962e" providerId="LiveId" clId="{A664F957-C6F9-4DD7-87C5-647720E8836D}" dt="2020-01-04T20:41:03.386" v="126"/>
          <ac:spMkLst>
            <pc:docMk/>
            <pc:sldMk cId="2528269252" sldId="333"/>
            <ac:spMk id="5" creationId="{F91585A8-F8E5-45B7-BCD5-E0CDDCD2D440}"/>
          </ac:spMkLst>
        </pc:spChg>
        <pc:spChg chg="add del mod">
          <ac:chgData name="Gediminas Kapustavicius" userId="afa06326152c962e" providerId="LiveId" clId="{A664F957-C6F9-4DD7-87C5-647720E8836D}" dt="2020-01-04T21:28:58.578" v="422"/>
          <ac:spMkLst>
            <pc:docMk/>
            <pc:sldMk cId="2528269252" sldId="333"/>
            <ac:spMk id="6" creationId="{A48AE378-0AC3-47B9-AE5D-ACED7E157F9F}"/>
          </ac:spMkLst>
        </pc:spChg>
        <pc:spChg chg="add mod">
          <ac:chgData name="Gediminas Kapustavicius" userId="afa06326152c962e" providerId="LiveId" clId="{A664F957-C6F9-4DD7-87C5-647720E8836D}" dt="2020-01-04T22:10:03.312" v="744" actId="339"/>
          <ac:spMkLst>
            <pc:docMk/>
            <pc:sldMk cId="2528269252" sldId="333"/>
            <ac:spMk id="7" creationId="{D1C2756B-7C08-4FA5-8EB5-986CBDA30992}"/>
          </ac:spMkLst>
        </pc:spChg>
        <pc:spChg chg="add mod">
          <ac:chgData name="Gediminas Kapustavicius" userId="afa06326152c962e" providerId="LiveId" clId="{A664F957-C6F9-4DD7-87C5-647720E8836D}" dt="2020-01-04T22:10:07.990" v="745" actId="339"/>
          <ac:spMkLst>
            <pc:docMk/>
            <pc:sldMk cId="2528269252" sldId="333"/>
            <ac:spMk id="8" creationId="{25C958FC-1F47-4E42-9A5E-08B7389B80AB}"/>
          </ac:spMkLst>
        </pc:spChg>
      </pc:sldChg>
      <pc:sldChg chg="addSp delSp modSp">
        <pc:chgData name="Gediminas Kapustavicius" userId="afa06326152c962e" providerId="LiveId" clId="{A664F957-C6F9-4DD7-87C5-647720E8836D}" dt="2020-01-04T22:10:44.703" v="751" actId="339"/>
        <pc:sldMkLst>
          <pc:docMk/>
          <pc:sldMk cId="4103651752" sldId="334"/>
        </pc:sldMkLst>
        <pc:spChg chg="add mod">
          <ac:chgData name="Gediminas Kapustavicius" userId="afa06326152c962e" providerId="LiveId" clId="{A664F957-C6F9-4DD7-87C5-647720E8836D}" dt="2020-01-04T22:10:31.096" v="748" actId="339"/>
          <ac:spMkLst>
            <pc:docMk/>
            <pc:sldMk cId="4103651752" sldId="334"/>
            <ac:spMk id="2" creationId="{E15B4D03-1B7B-4FBC-9B34-FDFE5D937340}"/>
          </ac:spMkLst>
        </pc:spChg>
        <pc:spChg chg="mod">
          <ac:chgData name="Gediminas Kapustavicius" userId="afa06326152c962e" providerId="LiveId" clId="{A664F957-C6F9-4DD7-87C5-647720E8836D}" dt="2020-01-04T21:26:27.964" v="350" actId="14100"/>
          <ac:spMkLst>
            <pc:docMk/>
            <pc:sldMk cId="4103651752" sldId="334"/>
            <ac:spMk id="4" creationId="{1AC40FCC-F3A3-4437-82C7-2549A4CA6958}"/>
          </ac:spMkLst>
        </pc:spChg>
        <pc:spChg chg="add mod">
          <ac:chgData name="Gediminas Kapustavicius" userId="afa06326152c962e" providerId="LiveId" clId="{A664F957-C6F9-4DD7-87C5-647720E8836D}" dt="2020-01-04T22:10:35.541" v="749" actId="339"/>
          <ac:spMkLst>
            <pc:docMk/>
            <pc:sldMk cId="4103651752" sldId="334"/>
            <ac:spMk id="5" creationId="{15BFE2A5-E710-43EF-A0B6-E8B3890186AA}"/>
          </ac:spMkLst>
        </pc:spChg>
        <pc:spChg chg="del mod">
          <ac:chgData name="Gediminas Kapustavicius" userId="afa06326152c962e" providerId="LiveId" clId="{A664F957-C6F9-4DD7-87C5-647720E8836D}" dt="2020-01-04T21:54:27.045" v="600"/>
          <ac:spMkLst>
            <pc:docMk/>
            <pc:sldMk cId="4103651752" sldId="334"/>
            <ac:spMk id="6" creationId="{A48AE378-0AC3-47B9-AE5D-ACED7E157F9F}"/>
          </ac:spMkLst>
        </pc:spChg>
        <pc:spChg chg="add mod">
          <ac:chgData name="Gediminas Kapustavicius" userId="afa06326152c962e" providerId="LiveId" clId="{A664F957-C6F9-4DD7-87C5-647720E8836D}" dt="2020-01-04T22:10:39.938" v="750" actId="339"/>
          <ac:spMkLst>
            <pc:docMk/>
            <pc:sldMk cId="4103651752" sldId="334"/>
            <ac:spMk id="7" creationId="{0BFED66C-847C-4AEB-AB82-FEC8F290C009}"/>
          </ac:spMkLst>
        </pc:spChg>
        <pc:spChg chg="add mod">
          <ac:chgData name="Gediminas Kapustavicius" userId="afa06326152c962e" providerId="LiveId" clId="{A664F957-C6F9-4DD7-87C5-647720E8836D}" dt="2020-01-04T22:10:44.703" v="751" actId="339"/>
          <ac:spMkLst>
            <pc:docMk/>
            <pc:sldMk cId="4103651752" sldId="334"/>
            <ac:spMk id="8" creationId="{0BE1242C-5B3E-4AA0-A8F6-7F8E2A827B5E}"/>
          </ac:spMkLst>
        </pc:spChg>
      </pc:sldChg>
      <pc:sldChg chg="addSp modSp ord">
        <pc:chgData name="Gediminas Kapustavicius" userId="afa06326152c962e" providerId="LiveId" clId="{A664F957-C6F9-4DD7-87C5-647720E8836D}" dt="2020-01-04T22:09:49.277" v="743" actId="339"/>
        <pc:sldMkLst>
          <pc:docMk/>
          <pc:sldMk cId="4085026792" sldId="335"/>
        </pc:sldMkLst>
        <pc:spChg chg="add mod">
          <ac:chgData name="Gediminas Kapustavicius" userId="afa06326152c962e" providerId="LiveId" clId="{A664F957-C6F9-4DD7-87C5-647720E8836D}" dt="2020-01-04T22:09:41.132" v="742" actId="339"/>
          <ac:spMkLst>
            <pc:docMk/>
            <pc:sldMk cId="4085026792" sldId="335"/>
            <ac:spMk id="2" creationId="{EA3C242C-CAD1-40E0-B254-92AA362EC5C5}"/>
          </ac:spMkLst>
        </pc:spChg>
        <pc:spChg chg="mod">
          <ac:chgData name="Gediminas Kapustavicius" userId="afa06326152c962e" providerId="LiveId" clId="{A664F957-C6F9-4DD7-87C5-647720E8836D}" dt="2020-01-04T22:09:49.277" v="743" actId="339"/>
          <ac:spMkLst>
            <pc:docMk/>
            <pc:sldMk cId="4085026792" sldId="335"/>
            <ac:spMk id="4" creationId="{1AC40FCC-F3A3-4437-82C7-2549A4CA6958}"/>
          </ac:spMkLst>
        </pc:spChg>
        <pc:spChg chg="mod">
          <ac:chgData name="Gediminas Kapustavicius" userId="afa06326152c962e" providerId="LiveId" clId="{A664F957-C6F9-4DD7-87C5-647720E8836D}" dt="2020-01-04T22:09:32.223" v="741" actId="339"/>
          <ac:spMkLst>
            <pc:docMk/>
            <pc:sldMk cId="4085026792" sldId="335"/>
            <ac:spMk id="6" creationId="{A48AE378-0AC3-47B9-AE5D-ACED7E157F9F}"/>
          </ac:spMkLst>
        </pc:spChg>
      </pc:sldChg>
      <pc:sldChg chg="addSp delSp modSp">
        <pc:chgData name="Gediminas Kapustavicius" userId="afa06326152c962e" providerId="LiveId" clId="{A664F957-C6F9-4DD7-87C5-647720E8836D}" dt="2020-01-04T22:10:24.453" v="747" actId="339"/>
        <pc:sldMkLst>
          <pc:docMk/>
          <pc:sldMk cId="3354257579" sldId="336"/>
        </pc:sldMkLst>
        <pc:spChg chg="add mod">
          <ac:chgData name="Gediminas Kapustavicius" userId="afa06326152c962e" providerId="LiveId" clId="{A664F957-C6F9-4DD7-87C5-647720E8836D}" dt="2020-01-04T22:10:24.453" v="747" actId="339"/>
          <ac:spMkLst>
            <pc:docMk/>
            <pc:sldMk cId="3354257579" sldId="336"/>
            <ac:spMk id="2" creationId="{36F69045-7419-4324-AFB2-F0951D172E02}"/>
          </ac:spMkLst>
        </pc:spChg>
        <pc:spChg chg="del mod">
          <ac:chgData name="Gediminas Kapustavicius" userId="afa06326152c962e" providerId="LiveId" clId="{A664F957-C6F9-4DD7-87C5-647720E8836D}" dt="2020-01-04T21:43:05.329" v="497"/>
          <ac:spMkLst>
            <pc:docMk/>
            <pc:sldMk cId="3354257579" sldId="336"/>
            <ac:spMk id="4" creationId="{1AC40FCC-F3A3-4437-82C7-2549A4CA6958}"/>
          </ac:spMkLst>
        </pc:spChg>
        <pc:spChg chg="add del mod">
          <ac:chgData name="Gediminas Kapustavicius" userId="afa06326152c962e" providerId="LiveId" clId="{A664F957-C6F9-4DD7-87C5-647720E8836D}" dt="2020-01-04T21:48:17.584" v="577"/>
          <ac:spMkLst>
            <pc:docMk/>
            <pc:sldMk cId="3354257579" sldId="336"/>
            <ac:spMk id="5" creationId="{EDA4F518-EC4D-401E-AF37-8E85D4774650}"/>
          </ac:spMkLst>
        </pc:spChg>
        <pc:spChg chg="mod">
          <ac:chgData name="Gediminas Kapustavicius" userId="afa06326152c962e" providerId="LiveId" clId="{A664F957-C6F9-4DD7-87C5-647720E8836D}" dt="2020-01-04T22:10:19.446" v="746" actId="339"/>
          <ac:spMkLst>
            <pc:docMk/>
            <pc:sldMk cId="3354257579" sldId="336"/>
            <ac:spMk id="7" creationId="{D1C2756B-7C08-4FA5-8EB5-986CBDA30992}"/>
          </ac:spMkLst>
        </pc:spChg>
        <pc:spChg chg="del mod">
          <ac:chgData name="Gediminas Kapustavicius" userId="afa06326152c962e" providerId="LiveId" clId="{A664F957-C6F9-4DD7-87C5-647720E8836D}" dt="2020-01-04T21:43:30.300" v="502"/>
          <ac:spMkLst>
            <pc:docMk/>
            <pc:sldMk cId="3354257579" sldId="336"/>
            <ac:spMk id="8" creationId="{25C958FC-1F47-4E42-9A5E-08B7389B80A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23B4C08-4943-4BB4-80A8-664FAC776B22}"/>
              </a:ext>
            </a:extLst>
          </p:cNvPr>
          <p:cNvSpPr>
            <a:spLocks noGrp="1"/>
          </p:cNvSpPr>
          <p:nvPr>
            <p:ph type="ctrTitle"/>
          </p:nvPr>
        </p:nvSpPr>
        <p:spPr>
          <a:xfrm>
            <a:off x="1524000" y="1122363"/>
            <a:ext cx="9144000" cy="2387600"/>
          </a:xfrm>
        </p:spPr>
        <p:txBody>
          <a:bodyPr anchor="b"/>
          <a:lstStyle>
            <a:lvl1pPr algn="ctr">
              <a:defRPr sz="6000"/>
            </a:lvl1pPr>
          </a:lstStyle>
          <a:p>
            <a:r>
              <a:rPr lang="lt-LT"/>
              <a:t>Spustelėję redaguokite stilių</a:t>
            </a:r>
          </a:p>
        </p:txBody>
      </p:sp>
      <p:sp>
        <p:nvSpPr>
          <p:cNvPr id="3" name="Antrinis pavadinimas 2">
            <a:extLst>
              <a:ext uri="{FF2B5EF4-FFF2-40B4-BE49-F238E27FC236}">
                <a16:creationId xmlns:a16="http://schemas.microsoft.com/office/drawing/2014/main" id="{645CD3C8-45CA-47B1-880B-5D467E1181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a:t>Spustelėkite norėdami redaguoti šablono paantraštės stilių</a:t>
            </a:r>
          </a:p>
        </p:txBody>
      </p:sp>
      <p:sp>
        <p:nvSpPr>
          <p:cNvPr id="4" name="Datos vietos rezervavimo ženklas 3">
            <a:extLst>
              <a:ext uri="{FF2B5EF4-FFF2-40B4-BE49-F238E27FC236}">
                <a16:creationId xmlns:a16="http://schemas.microsoft.com/office/drawing/2014/main" id="{89A1A671-9D92-4C26-925B-CFD6C3706B8A}"/>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5" name="Poraštės vietos rezervavimo ženklas 4">
            <a:extLst>
              <a:ext uri="{FF2B5EF4-FFF2-40B4-BE49-F238E27FC236}">
                <a16:creationId xmlns:a16="http://schemas.microsoft.com/office/drawing/2014/main" id="{2CACD99D-D1DB-495A-87E9-C638E88EC136}"/>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DEAD1EF1-1396-4379-83FF-EDC98BBF437B}"/>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2206319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09E340F-E831-4D5F-B2F5-FDF8CBBB95AA}"/>
              </a:ext>
            </a:extLst>
          </p:cNvPr>
          <p:cNvSpPr>
            <a:spLocks noGrp="1"/>
          </p:cNvSpPr>
          <p:nvPr>
            <p:ph type="title"/>
          </p:nvPr>
        </p:nvSpPr>
        <p:spPr/>
        <p:txBody>
          <a:bodyPr/>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09661960-9798-4C44-A11E-13C708F63266}"/>
              </a:ext>
            </a:extLst>
          </p:cNvPr>
          <p:cNvSpPr>
            <a:spLocks noGrp="1"/>
          </p:cNvSpPr>
          <p:nvPr>
            <p:ph type="body" orient="vert" idx="1"/>
          </p:nvPr>
        </p:nvSpPr>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8FB09648-2CDA-4C25-8380-76BDE89EECB4}"/>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5" name="Poraštės vietos rezervavimo ženklas 4">
            <a:extLst>
              <a:ext uri="{FF2B5EF4-FFF2-40B4-BE49-F238E27FC236}">
                <a16:creationId xmlns:a16="http://schemas.microsoft.com/office/drawing/2014/main" id="{DB486E78-023C-4523-9D20-0FF673BAA872}"/>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C75A45E9-58F5-4E46-AB86-C85B77412D33}"/>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2600018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a:extLst>
              <a:ext uri="{FF2B5EF4-FFF2-40B4-BE49-F238E27FC236}">
                <a16:creationId xmlns:a16="http://schemas.microsoft.com/office/drawing/2014/main" id="{A06419E6-89E4-465A-AE40-B400FE6C54F0}"/>
              </a:ext>
            </a:extLst>
          </p:cNvPr>
          <p:cNvSpPr>
            <a:spLocks noGrp="1"/>
          </p:cNvSpPr>
          <p:nvPr>
            <p:ph type="title" orient="vert"/>
          </p:nvPr>
        </p:nvSpPr>
        <p:spPr>
          <a:xfrm>
            <a:off x="8724900" y="365125"/>
            <a:ext cx="2628900" cy="5811838"/>
          </a:xfrm>
        </p:spPr>
        <p:txBody>
          <a:bodyPr vert="eaVert"/>
          <a:lstStyle/>
          <a:p>
            <a:r>
              <a:rPr lang="lt-LT"/>
              <a:t>Spustelėję redaguokite stilių</a:t>
            </a:r>
          </a:p>
        </p:txBody>
      </p:sp>
      <p:sp>
        <p:nvSpPr>
          <p:cNvPr id="3" name="Vertikalaus teksto vietos rezervavimo ženklas 2">
            <a:extLst>
              <a:ext uri="{FF2B5EF4-FFF2-40B4-BE49-F238E27FC236}">
                <a16:creationId xmlns:a16="http://schemas.microsoft.com/office/drawing/2014/main" id="{8043EB29-EA35-4B55-A20A-20173E486530}"/>
              </a:ext>
            </a:extLst>
          </p:cNvPr>
          <p:cNvSpPr>
            <a:spLocks noGrp="1"/>
          </p:cNvSpPr>
          <p:nvPr>
            <p:ph type="body" orient="vert" idx="1"/>
          </p:nvPr>
        </p:nvSpPr>
        <p:spPr>
          <a:xfrm>
            <a:off x="838200" y="365125"/>
            <a:ext cx="7734300" cy="5811838"/>
          </a:xfrm>
        </p:spPr>
        <p:txBody>
          <a:bodyPr vert="eaVert"/>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2F4FEB1D-73CB-4060-B789-78A3DE89CBA4}"/>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5" name="Poraštės vietos rezervavimo ženklas 4">
            <a:extLst>
              <a:ext uri="{FF2B5EF4-FFF2-40B4-BE49-F238E27FC236}">
                <a16:creationId xmlns:a16="http://schemas.microsoft.com/office/drawing/2014/main" id="{5531C90D-4C24-4741-9596-4BA9E57EA2E1}"/>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E43A2A27-CFCF-4090-8B57-9B5F0DC35748}"/>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3146619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77DA637-5A4C-4575-9B76-A92ADD87FF30}"/>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73DDD70A-3729-42A3-A9C9-A318BE1529B7}"/>
              </a:ext>
            </a:extLst>
          </p:cNvPr>
          <p:cNvSpPr>
            <a:spLocks noGrp="1"/>
          </p:cNvSpPr>
          <p:nvPr>
            <p:ph idx="1"/>
          </p:nvPr>
        </p:nvSpPr>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5AE04200-D1A2-43C6-A94F-BBD693A4B504}"/>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5" name="Poraštės vietos rezervavimo ženklas 4">
            <a:extLst>
              <a:ext uri="{FF2B5EF4-FFF2-40B4-BE49-F238E27FC236}">
                <a16:creationId xmlns:a16="http://schemas.microsoft.com/office/drawing/2014/main" id="{C6A4D636-6A11-4840-9506-9CFC71C7B810}"/>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9C082E9F-C3E9-4A0D-AF09-CF2968DE8703}"/>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878223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13BDE80C-2DEB-49D0-9789-6C80EE9FAE73}"/>
              </a:ext>
            </a:extLst>
          </p:cNvPr>
          <p:cNvSpPr>
            <a:spLocks noGrp="1"/>
          </p:cNvSpPr>
          <p:nvPr>
            <p:ph type="title"/>
          </p:nvPr>
        </p:nvSpPr>
        <p:spPr>
          <a:xfrm>
            <a:off x="831850" y="1709738"/>
            <a:ext cx="10515600" cy="2852737"/>
          </a:xfrm>
        </p:spPr>
        <p:txBody>
          <a:bodyPr anchor="b"/>
          <a:lstStyle>
            <a:lvl1pPr>
              <a:defRPr sz="6000"/>
            </a:lvl1pPr>
          </a:lstStyle>
          <a:p>
            <a:r>
              <a:rPr lang="lt-LT"/>
              <a:t>Spustelėję redaguokite stilių</a:t>
            </a:r>
          </a:p>
        </p:txBody>
      </p:sp>
      <p:sp>
        <p:nvSpPr>
          <p:cNvPr id="3" name="Teksto vietos rezervavimo ženklas 2">
            <a:extLst>
              <a:ext uri="{FF2B5EF4-FFF2-40B4-BE49-F238E27FC236}">
                <a16:creationId xmlns:a16="http://schemas.microsoft.com/office/drawing/2014/main" id="{0FDF8516-AF4F-4FAB-A249-853FE50F9E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a:t>Spustelėkite, kad galėtumėte redaguoti šablono teksto stilius</a:t>
            </a:r>
          </a:p>
        </p:txBody>
      </p:sp>
      <p:sp>
        <p:nvSpPr>
          <p:cNvPr id="4" name="Datos vietos rezervavimo ženklas 3">
            <a:extLst>
              <a:ext uri="{FF2B5EF4-FFF2-40B4-BE49-F238E27FC236}">
                <a16:creationId xmlns:a16="http://schemas.microsoft.com/office/drawing/2014/main" id="{0F3429EA-EA63-450A-9BB2-1F5ECD32E015}"/>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5" name="Poraštės vietos rezervavimo ženklas 4">
            <a:extLst>
              <a:ext uri="{FF2B5EF4-FFF2-40B4-BE49-F238E27FC236}">
                <a16:creationId xmlns:a16="http://schemas.microsoft.com/office/drawing/2014/main" id="{5E61C5E6-5F24-4729-ADC5-46A107C93E99}"/>
              </a:ext>
            </a:extLst>
          </p:cNvPr>
          <p:cNvSpPr>
            <a:spLocks noGrp="1"/>
          </p:cNvSpPr>
          <p:nvPr>
            <p:ph type="ftr" sz="quarter" idx="11"/>
          </p:nvPr>
        </p:nvSpPr>
        <p:spPr/>
        <p:txBody>
          <a:bodyPr/>
          <a:lstStyle/>
          <a:p>
            <a:endParaRPr lang="lt-LT"/>
          </a:p>
        </p:txBody>
      </p:sp>
      <p:sp>
        <p:nvSpPr>
          <p:cNvPr id="6" name="Skaidrės numerio vietos rezervavimo ženklas 5">
            <a:extLst>
              <a:ext uri="{FF2B5EF4-FFF2-40B4-BE49-F238E27FC236}">
                <a16:creationId xmlns:a16="http://schemas.microsoft.com/office/drawing/2014/main" id="{1CF12A57-3EB8-4954-8E0E-24CCE6FECE0C}"/>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159826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413E60EA-C3ED-458C-8CF1-5026FBAF245C}"/>
              </a:ext>
            </a:extLst>
          </p:cNvPr>
          <p:cNvSpPr>
            <a:spLocks noGrp="1"/>
          </p:cNvSpPr>
          <p:nvPr>
            <p:ph type="title"/>
          </p:nvPr>
        </p:nvSpPr>
        <p:spPr/>
        <p:txBody>
          <a:bodyPr/>
          <a:lstStyle/>
          <a:p>
            <a:r>
              <a:rPr lang="lt-LT"/>
              <a:t>Spustelėję redaguokite stilių</a:t>
            </a:r>
          </a:p>
        </p:txBody>
      </p:sp>
      <p:sp>
        <p:nvSpPr>
          <p:cNvPr id="3" name="Turinio vietos rezervavimo ženklas 2">
            <a:extLst>
              <a:ext uri="{FF2B5EF4-FFF2-40B4-BE49-F238E27FC236}">
                <a16:creationId xmlns:a16="http://schemas.microsoft.com/office/drawing/2014/main" id="{506FA2A7-1B2E-47FE-9C6F-DE36285F0588}"/>
              </a:ext>
            </a:extLst>
          </p:cNvPr>
          <p:cNvSpPr>
            <a:spLocks noGrp="1"/>
          </p:cNvSpPr>
          <p:nvPr>
            <p:ph sz="half" idx="1"/>
          </p:nvPr>
        </p:nvSpPr>
        <p:spPr>
          <a:xfrm>
            <a:off x="838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urinio vietos rezervavimo ženklas 3">
            <a:extLst>
              <a:ext uri="{FF2B5EF4-FFF2-40B4-BE49-F238E27FC236}">
                <a16:creationId xmlns:a16="http://schemas.microsoft.com/office/drawing/2014/main" id="{D71EA3B5-0C3C-45F3-9848-143380DD36A3}"/>
              </a:ext>
            </a:extLst>
          </p:cNvPr>
          <p:cNvSpPr>
            <a:spLocks noGrp="1"/>
          </p:cNvSpPr>
          <p:nvPr>
            <p:ph sz="half" idx="2"/>
          </p:nvPr>
        </p:nvSpPr>
        <p:spPr>
          <a:xfrm>
            <a:off x="6172200" y="1825625"/>
            <a:ext cx="5181600" cy="435133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Datos vietos rezervavimo ženklas 4">
            <a:extLst>
              <a:ext uri="{FF2B5EF4-FFF2-40B4-BE49-F238E27FC236}">
                <a16:creationId xmlns:a16="http://schemas.microsoft.com/office/drawing/2014/main" id="{2F269923-BD19-4354-8E35-05019EFBA64E}"/>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6" name="Poraštės vietos rezervavimo ženklas 5">
            <a:extLst>
              <a:ext uri="{FF2B5EF4-FFF2-40B4-BE49-F238E27FC236}">
                <a16:creationId xmlns:a16="http://schemas.microsoft.com/office/drawing/2014/main" id="{4ECD1624-5837-4DC8-8278-1934B7DC7BE7}"/>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61333DD8-6E55-4023-96C5-5DBB5C45120B}"/>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873459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4713152-7EC2-4B46-874C-6FA42BDF4A96}"/>
              </a:ext>
            </a:extLst>
          </p:cNvPr>
          <p:cNvSpPr>
            <a:spLocks noGrp="1"/>
          </p:cNvSpPr>
          <p:nvPr>
            <p:ph type="title"/>
          </p:nvPr>
        </p:nvSpPr>
        <p:spPr>
          <a:xfrm>
            <a:off x="839788" y="365125"/>
            <a:ext cx="10515600" cy="1325563"/>
          </a:xfrm>
        </p:spPr>
        <p:txBody>
          <a:bodyPr/>
          <a:lstStyle/>
          <a:p>
            <a:r>
              <a:rPr lang="lt-LT"/>
              <a:t>Spustelėję redaguokite stilių</a:t>
            </a:r>
          </a:p>
        </p:txBody>
      </p:sp>
      <p:sp>
        <p:nvSpPr>
          <p:cNvPr id="3" name="Teksto vietos rezervavimo ženklas 2">
            <a:extLst>
              <a:ext uri="{FF2B5EF4-FFF2-40B4-BE49-F238E27FC236}">
                <a16:creationId xmlns:a16="http://schemas.microsoft.com/office/drawing/2014/main" id="{231AA7D4-D872-4BE1-82A4-15B39018AA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4" name="Turinio vietos rezervavimo ženklas 3">
            <a:extLst>
              <a:ext uri="{FF2B5EF4-FFF2-40B4-BE49-F238E27FC236}">
                <a16:creationId xmlns:a16="http://schemas.microsoft.com/office/drawing/2014/main" id="{8C40EA1C-6950-4260-9667-07951B66E217}"/>
              </a:ext>
            </a:extLst>
          </p:cNvPr>
          <p:cNvSpPr>
            <a:spLocks noGrp="1"/>
          </p:cNvSpPr>
          <p:nvPr>
            <p:ph sz="half" idx="2"/>
          </p:nvPr>
        </p:nvSpPr>
        <p:spPr>
          <a:xfrm>
            <a:off x="839788" y="2505075"/>
            <a:ext cx="5157787"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5" name="Teksto vietos rezervavimo ženklas 4">
            <a:extLst>
              <a:ext uri="{FF2B5EF4-FFF2-40B4-BE49-F238E27FC236}">
                <a16:creationId xmlns:a16="http://schemas.microsoft.com/office/drawing/2014/main" id="{5805292F-AFE6-4FF3-9783-9AEF38312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a:t>Spustelėkite, kad galėtumėte redaguoti šablono teksto stilius</a:t>
            </a:r>
          </a:p>
        </p:txBody>
      </p:sp>
      <p:sp>
        <p:nvSpPr>
          <p:cNvPr id="6" name="Turinio vietos rezervavimo ženklas 5">
            <a:extLst>
              <a:ext uri="{FF2B5EF4-FFF2-40B4-BE49-F238E27FC236}">
                <a16:creationId xmlns:a16="http://schemas.microsoft.com/office/drawing/2014/main" id="{BC4DAA7F-D251-4E4B-B580-5A4620830BAB}"/>
              </a:ext>
            </a:extLst>
          </p:cNvPr>
          <p:cNvSpPr>
            <a:spLocks noGrp="1"/>
          </p:cNvSpPr>
          <p:nvPr>
            <p:ph sz="quarter" idx="4"/>
          </p:nvPr>
        </p:nvSpPr>
        <p:spPr>
          <a:xfrm>
            <a:off x="6172200" y="2505075"/>
            <a:ext cx="5183188" cy="3684588"/>
          </a:xfrm>
        </p:spPr>
        <p:txBody>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7" name="Datos vietos rezervavimo ženklas 6">
            <a:extLst>
              <a:ext uri="{FF2B5EF4-FFF2-40B4-BE49-F238E27FC236}">
                <a16:creationId xmlns:a16="http://schemas.microsoft.com/office/drawing/2014/main" id="{3339C1CA-476B-4967-ADA9-E797EB3A8DDA}"/>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8" name="Poraštės vietos rezervavimo ženklas 7">
            <a:extLst>
              <a:ext uri="{FF2B5EF4-FFF2-40B4-BE49-F238E27FC236}">
                <a16:creationId xmlns:a16="http://schemas.microsoft.com/office/drawing/2014/main" id="{89510EB4-14D9-4ED6-A393-B49A04126D89}"/>
              </a:ext>
            </a:extLst>
          </p:cNvPr>
          <p:cNvSpPr>
            <a:spLocks noGrp="1"/>
          </p:cNvSpPr>
          <p:nvPr>
            <p:ph type="ftr" sz="quarter" idx="11"/>
          </p:nvPr>
        </p:nvSpPr>
        <p:spPr/>
        <p:txBody>
          <a:bodyPr/>
          <a:lstStyle/>
          <a:p>
            <a:endParaRPr lang="lt-LT"/>
          </a:p>
        </p:txBody>
      </p:sp>
      <p:sp>
        <p:nvSpPr>
          <p:cNvPr id="9" name="Skaidrės numerio vietos rezervavimo ženklas 8">
            <a:extLst>
              <a:ext uri="{FF2B5EF4-FFF2-40B4-BE49-F238E27FC236}">
                <a16:creationId xmlns:a16="http://schemas.microsoft.com/office/drawing/2014/main" id="{79A1C78E-8F66-4890-B4EB-2B7F2E61F984}"/>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351813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9BFA981-5FE4-4D9D-8A26-F2F0DD1AF70F}"/>
              </a:ext>
            </a:extLst>
          </p:cNvPr>
          <p:cNvSpPr>
            <a:spLocks noGrp="1"/>
          </p:cNvSpPr>
          <p:nvPr>
            <p:ph type="title"/>
          </p:nvPr>
        </p:nvSpPr>
        <p:spPr/>
        <p:txBody>
          <a:bodyPr/>
          <a:lstStyle/>
          <a:p>
            <a:r>
              <a:rPr lang="lt-LT"/>
              <a:t>Spustelėję redaguokite stilių</a:t>
            </a:r>
          </a:p>
        </p:txBody>
      </p:sp>
      <p:sp>
        <p:nvSpPr>
          <p:cNvPr id="3" name="Datos vietos rezervavimo ženklas 2">
            <a:extLst>
              <a:ext uri="{FF2B5EF4-FFF2-40B4-BE49-F238E27FC236}">
                <a16:creationId xmlns:a16="http://schemas.microsoft.com/office/drawing/2014/main" id="{01647D74-1F9F-410D-BD42-BFCB40C53998}"/>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4" name="Poraštės vietos rezervavimo ženklas 3">
            <a:extLst>
              <a:ext uri="{FF2B5EF4-FFF2-40B4-BE49-F238E27FC236}">
                <a16:creationId xmlns:a16="http://schemas.microsoft.com/office/drawing/2014/main" id="{E3748B66-2D30-4507-AF3F-8AC742403FEB}"/>
              </a:ext>
            </a:extLst>
          </p:cNvPr>
          <p:cNvSpPr>
            <a:spLocks noGrp="1"/>
          </p:cNvSpPr>
          <p:nvPr>
            <p:ph type="ftr" sz="quarter" idx="11"/>
          </p:nvPr>
        </p:nvSpPr>
        <p:spPr/>
        <p:txBody>
          <a:bodyPr/>
          <a:lstStyle/>
          <a:p>
            <a:endParaRPr lang="lt-LT"/>
          </a:p>
        </p:txBody>
      </p:sp>
      <p:sp>
        <p:nvSpPr>
          <p:cNvPr id="5" name="Skaidrės numerio vietos rezervavimo ženklas 4">
            <a:extLst>
              <a:ext uri="{FF2B5EF4-FFF2-40B4-BE49-F238E27FC236}">
                <a16:creationId xmlns:a16="http://schemas.microsoft.com/office/drawing/2014/main" id="{C41C3760-6AB8-4C72-BABC-51A084928DBE}"/>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54818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a:extLst>
              <a:ext uri="{FF2B5EF4-FFF2-40B4-BE49-F238E27FC236}">
                <a16:creationId xmlns:a16="http://schemas.microsoft.com/office/drawing/2014/main" id="{C7B82F68-77F0-4E50-A264-7981DFF44602}"/>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3" name="Poraštės vietos rezervavimo ženklas 2">
            <a:extLst>
              <a:ext uri="{FF2B5EF4-FFF2-40B4-BE49-F238E27FC236}">
                <a16:creationId xmlns:a16="http://schemas.microsoft.com/office/drawing/2014/main" id="{0B1F7120-F4D9-4464-9F4A-B8D6C7AD10B0}"/>
              </a:ext>
            </a:extLst>
          </p:cNvPr>
          <p:cNvSpPr>
            <a:spLocks noGrp="1"/>
          </p:cNvSpPr>
          <p:nvPr>
            <p:ph type="ftr" sz="quarter" idx="11"/>
          </p:nvPr>
        </p:nvSpPr>
        <p:spPr/>
        <p:txBody>
          <a:bodyPr/>
          <a:lstStyle/>
          <a:p>
            <a:endParaRPr lang="lt-LT"/>
          </a:p>
        </p:txBody>
      </p:sp>
      <p:sp>
        <p:nvSpPr>
          <p:cNvPr id="4" name="Skaidrės numerio vietos rezervavimo ženklas 3">
            <a:extLst>
              <a:ext uri="{FF2B5EF4-FFF2-40B4-BE49-F238E27FC236}">
                <a16:creationId xmlns:a16="http://schemas.microsoft.com/office/drawing/2014/main" id="{C016DD8D-971F-4EC1-9D0B-97934948FB02}"/>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860581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5E2F78E4-FA9C-4818-A447-1FEF580C0A3D}"/>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Turinio vietos rezervavimo ženklas 2">
            <a:extLst>
              <a:ext uri="{FF2B5EF4-FFF2-40B4-BE49-F238E27FC236}">
                <a16:creationId xmlns:a16="http://schemas.microsoft.com/office/drawing/2014/main" id="{7394A866-DA49-4990-8440-5B3F170B49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Teksto vietos rezervavimo ženklas 3">
            <a:extLst>
              <a:ext uri="{FF2B5EF4-FFF2-40B4-BE49-F238E27FC236}">
                <a16:creationId xmlns:a16="http://schemas.microsoft.com/office/drawing/2014/main" id="{2CC1AB12-7904-422D-B8EE-31FF6AB3BE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187E7D2A-79EF-4FED-AC75-93D4D30D8D8E}"/>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6" name="Poraštės vietos rezervavimo ženklas 5">
            <a:extLst>
              <a:ext uri="{FF2B5EF4-FFF2-40B4-BE49-F238E27FC236}">
                <a16:creationId xmlns:a16="http://schemas.microsoft.com/office/drawing/2014/main" id="{36E2F2B7-D447-4108-B58B-1D02B39B683C}"/>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DCB6F05D-1D12-47D0-8B32-2136FFBA4E84}"/>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1287884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2AF4D812-21FE-4C93-9A5E-57EF77656678}"/>
              </a:ext>
            </a:extLst>
          </p:cNvPr>
          <p:cNvSpPr>
            <a:spLocks noGrp="1"/>
          </p:cNvSpPr>
          <p:nvPr>
            <p:ph type="title"/>
          </p:nvPr>
        </p:nvSpPr>
        <p:spPr>
          <a:xfrm>
            <a:off x="839788" y="457200"/>
            <a:ext cx="3932237" cy="1600200"/>
          </a:xfrm>
        </p:spPr>
        <p:txBody>
          <a:bodyPr anchor="b"/>
          <a:lstStyle>
            <a:lvl1pPr>
              <a:defRPr sz="3200"/>
            </a:lvl1pPr>
          </a:lstStyle>
          <a:p>
            <a:r>
              <a:rPr lang="lt-LT"/>
              <a:t>Spustelėję redaguokite stilių</a:t>
            </a:r>
          </a:p>
        </p:txBody>
      </p:sp>
      <p:sp>
        <p:nvSpPr>
          <p:cNvPr id="3" name="Paveikslėlio vietos rezervavimo ženklas 2">
            <a:extLst>
              <a:ext uri="{FF2B5EF4-FFF2-40B4-BE49-F238E27FC236}">
                <a16:creationId xmlns:a16="http://schemas.microsoft.com/office/drawing/2014/main" id="{5F78C288-D18F-4366-8F82-DBC9074F81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a:extLst>
              <a:ext uri="{FF2B5EF4-FFF2-40B4-BE49-F238E27FC236}">
                <a16:creationId xmlns:a16="http://schemas.microsoft.com/office/drawing/2014/main" id="{D9EED7B7-EA7A-462D-8F41-3F9BDD8B5E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a:t>Spustelėkite, kad galėtumėte redaguoti šablono teksto stilius</a:t>
            </a:r>
          </a:p>
        </p:txBody>
      </p:sp>
      <p:sp>
        <p:nvSpPr>
          <p:cNvPr id="5" name="Datos vietos rezervavimo ženklas 4">
            <a:extLst>
              <a:ext uri="{FF2B5EF4-FFF2-40B4-BE49-F238E27FC236}">
                <a16:creationId xmlns:a16="http://schemas.microsoft.com/office/drawing/2014/main" id="{75AC7B73-9557-46B9-8B39-A84D894F17E8}"/>
              </a:ext>
            </a:extLst>
          </p:cNvPr>
          <p:cNvSpPr>
            <a:spLocks noGrp="1"/>
          </p:cNvSpPr>
          <p:nvPr>
            <p:ph type="dt" sz="half" idx="10"/>
          </p:nvPr>
        </p:nvSpPr>
        <p:spPr/>
        <p:txBody>
          <a:bodyPr/>
          <a:lstStyle/>
          <a:p>
            <a:fld id="{87C09882-A1DD-470F-B431-104376EEB615}" type="datetimeFigureOut">
              <a:rPr lang="lt-LT" smtClean="0"/>
              <a:t>2020-01-04</a:t>
            </a:fld>
            <a:endParaRPr lang="lt-LT"/>
          </a:p>
        </p:txBody>
      </p:sp>
      <p:sp>
        <p:nvSpPr>
          <p:cNvPr id="6" name="Poraštės vietos rezervavimo ženklas 5">
            <a:extLst>
              <a:ext uri="{FF2B5EF4-FFF2-40B4-BE49-F238E27FC236}">
                <a16:creationId xmlns:a16="http://schemas.microsoft.com/office/drawing/2014/main" id="{3CC62ECD-0302-4B8B-8C4B-2B45964B6675}"/>
              </a:ext>
            </a:extLst>
          </p:cNvPr>
          <p:cNvSpPr>
            <a:spLocks noGrp="1"/>
          </p:cNvSpPr>
          <p:nvPr>
            <p:ph type="ftr" sz="quarter" idx="11"/>
          </p:nvPr>
        </p:nvSpPr>
        <p:spPr/>
        <p:txBody>
          <a:bodyPr/>
          <a:lstStyle/>
          <a:p>
            <a:endParaRPr lang="lt-LT"/>
          </a:p>
        </p:txBody>
      </p:sp>
      <p:sp>
        <p:nvSpPr>
          <p:cNvPr id="7" name="Skaidrės numerio vietos rezervavimo ženklas 6">
            <a:extLst>
              <a:ext uri="{FF2B5EF4-FFF2-40B4-BE49-F238E27FC236}">
                <a16:creationId xmlns:a16="http://schemas.microsoft.com/office/drawing/2014/main" id="{3D34C5DB-E85B-49F9-AD83-7BB9F5FAB804}"/>
              </a:ext>
            </a:extLst>
          </p:cNvPr>
          <p:cNvSpPr>
            <a:spLocks noGrp="1"/>
          </p:cNvSpPr>
          <p:nvPr>
            <p:ph type="sldNum" sz="quarter" idx="12"/>
          </p:nvPr>
        </p:nvSpPr>
        <p:spPr/>
        <p:txBody>
          <a:bodyPr/>
          <a:lstStyle/>
          <a:p>
            <a:fld id="{CD460B08-DC50-4AD6-87F5-3056AAD4AEC2}" type="slidenum">
              <a:rPr lang="lt-LT" smtClean="0"/>
              <a:t>‹#›</a:t>
            </a:fld>
            <a:endParaRPr lang="lt-LT"/>
          </a:p>
        </p:txBody>
      </p:sp>
    </p:spTree>
    <p:extLst>
      <p:ext uri="{BB962C8B-B14F-4D97-AF65-F5344CB8AC3E}">
        <p14:creationId xmlns:p14="http://schemas.microsoft.com/office/powerpoint/2010/main" val="3102181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a:extLst>
              <a:ext uri="{FF2B5EF4-FFF2-40B4-BE49-F238E27FC236}">
                <a16:creationId xmlns:a16="http://schemas.microsoft.com/office/drawing/2014/main" id="{1320FD04-0F01-411C-97F3-1111E5C4AC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a:t>Spustelėję redaguokite stilių</a:t>
            </a:r>
          </a:p>
        </p:txBody>
      </p:sp>
      <p:sp>
        <p:nvSpPr>
          <p:cNvPr id="3" name="Teksto vietos rezervavimo ženklas 2">
            <a:extLst>
              <a:ext uri="{FF2B5EF4-FFF2-40B4-BE49-F238E27FC236}">
                <a16:creationId xmlns:a16="http://schemas.microsoft.com/office/drawing/2014/main" id="{48B69F77-AE5C-4278-81B1-9D837A6A88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a:t>Spustelėkite, kad galėtumėte redaguoti šablono teksto stilius</a:t>
            </a:r>
          </a:p>
          <a:p>
            <a:pPr lvl="1"/>
            <a:r>
              <a:rPr lang="lt-LT"/>
              <a:t>Antras lygis</a:t>
            </a:r>
          </a:p>
          <a:p>
            <a:pPr lvl="2"/>
            <a:r>
              <a:rPr lang="lt-LT"/>
              <a:t>Trečias lygis</a:t>
            </a:r>
          </a:p>
          <a:p>
            <a:pPr lvl="3"/>
            <a:r>
              <a:rPr lang="lt-LT"/>
              <a:t>Ketvirtas lygis</a:t>
            </a:r>
          </a:p>
          <a:p>
            <a:pPr lvl="4"/>
            <a:r>
              <a:rPr lang="lt-LT"/>
              <a:t>Penktas lygis</a:t>
            </a:r>
          </a:p>
        </p:txBody>
      </p:sp>
      <p:sp>
        <p:nvSpPr>
          <p:cNvPr id="4" name="Datos vietos rezervavimo ženklas 3">
            <a:extLst>
              <a:ext uri="{FF2B5EF4-FFF2-40B4-BE49-F238E27FC236}">
                <a16:creationId xmlns:a16="http://schemas.microsoft.com/office/drawing/2014/main" id="{7F826B95-85FF-4C87-938B-FB46E83FAC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09882-A1DD-470F-B431-104376EEB615}" type="datetimeFigureOut">
              <a:rPr lang="lt-LT" smtClean="0"/>
              <a:t>2020-01-04</a:t>
            </a:fld>
            <a:endParaRPr lang="lt-LT"/>
          </a:p>
        </p:txBody>
      </p:sp>
      <p:sp>
        <p:nvSpPr>
          <p:cNvPr id="5" name="Poraštės vietos rezervavimo ženklas 4">
            <a:extLst>
              <a:ext uri="{FF2B5EF4-FFF2-40B4-BE49-F238E27FC236}">
                <a16:creationId xmlns:a16="http://schemas.microsoft.com/office/drawing/2014/main" id="{B1719BFD-1643-45D1-9491-0E2AC33973D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a:extLst>
              <a:ext uri="{FF2B5EF4-FFF2-40B4-BE49-F238E27FC236}">
                <a16:creationId xmlns:a16="http://schemas.microsoft.com/office/drawing/2014/main" id="{409672D9-17F6-4A38-906A-7995A2B2A5B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460B08-DC50-4AD6-87F5-3056AAD4AEC2}" type="slidenum">
              <a:rPr lang="lt-LT" smtClean="0"/>
              <a:t>‹#›</a:t>
            </a:fld>
            <a:endParaRPr lang="lt-LT"/>
          </a:p>
        </p:txBody>
      </p:sp>
    </p:spTree>
    <p:extLst>
      <p:ext uri="{BB962C8B-B14F-4D97-AF65-F5344CB8AC3E}">
        <p14:creationId xmlns:p14="http://schemas.microsoft.com/office/powerpoint/2010/main" val="1711904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aveikslėlis 2" descr="Paveikslėlis, kuriame yra laukas, šviesus, tamsa, sėdėjimas&#10;&#10;Automatiškai sugeneruotas aprašymas">
            <a:extLst>
              <a:ext uri="{FF2B5EF4-FFF2-40B4-BE49-F238E27FC236}">
                <a16:creationId xmlns:a16="http://schemas.microsoft.com/office/drawing/2014/main" id="{C3E76560-0239-4AAF-91EB-A7C53B952D30}"/>
              </a:ext>
            </a:extLst>
          </p:cNvPr>
          <p:cNvPicPr>
            <a:picLocks noChangeAspect="1"/>
          </p:cNvPicPr>
          <p:nvPr/>
        </p:nvPicPr>
        <p:blipFill rotWithShape="1">
          <a:blip r:embed="rId2"/>
          <a:srcRect l="3899" r="2768"/>
          <a:stretch/>
        </p:blipFill>
        <p:spPr>
          <a:xfrm>
            <a:off x="0" y="10"/>
            <a:ext cx="12191980" cy="6857990"/>
          </a:xfrm>
          <a:prstGeom prst="rect">
            <a:avLst/>
          </a:prstGeom>
        </p:spPr>
      </p:pic>
      <p:sp>
        <p:nvSpPr>
          <p:cNvPr id="4" name="Stačiakampis 3">
            <a:extLst>
              <a:ext uri="{FF2B5EF4-FFF2-40B4-BE49-F238E27FC236}">
                <a16:creationId xmlns:a16="http://schemas.microsoft.com/office/drawing/2014/main" id="{1AC40FCC-F3A3-4437-82C7-2549A4CA6958}"/>
              </a:ext>
            </a:extLst>
          </p:cNvPr>
          <p:cNvSpPr/>
          <p:nvPr/>
        </p:nvSpPr>
        <p:spPr>
          <a:xfrm>
            <a:off x="2623930" y="723011"/>
            <a:ext cx="7116417" cy="2031325"/>
          </a:xfrm>
          <a:prstGeom prst="rect">
            <a:avLst/>
          </a:prstGeom>
          <a:solidFill>
            <a:srgbClr val="020C1C"/>
          </a:solidFill>
          <a:ln>
            <a:solidFill>
              <a:srgbClr val="FFFF00"/>
            </a:solidFill>
          </a:ln>
          <a:effectLst>
            <a:outerShdw blurRad="190500" dist="228600" dir="2700000" algn="ctr">
              <a:srgbClr val="000000">
                <a:alpha val="30000"/>
              </a:srgbClr>
            </a:outerShdw>
          </a:effectLst>
        </p:spPr>
        <p:txBody>
          <a:bodyPr wrap="square">
            <a:spAutoFit/>
          </a:bodyPr>
          <a:lstStyle/>
          <a:p>
            <a:pPr algn="ctr"/>
            <a:r>
              <a:rPr lang="lt-LT" sz="7200" dirty="0">
                <a:solidFill>
                  <a:srgbClr val="FFFF00"/>
                </a:solidFill>
                <a:effectLst>
                  <a:outerShdw blurRad="38100" dist="38100" dir="2700000" algn="tl">
                    <a:srgbClr val="000000">
                      <a:alpha val="43137"/>
                    </a:srgbClr>
                  </a:outerShdw>
                </a:effectLst>
                <a:latin typeface="Arial Black" panose="020B0A04020102020204" pitchFamily="34" charset="0"/>
              </a:rPr>
              <a:t>APOKALIPSĖ</a:t>
            </a:r>
          </a:p>
          <a:p>
            <a:pPr algn="ctr"/>
            <a:r>
              <a:rPr lang="lt-LT" sz="5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Ateinanti Karalystė</a:t>
            </a:r>
          </a:p>
        </p:txBody>
      </p:sp>
      <p:sp>
        <p:nvSpPr>
          <p:cNvPr id="2" name="Stačiakampis 1">
            <a:extLst>
              <a:ext uri="{FF2B5EF4-FFF2-40B4-BE49-F238E27FC236}">
                <a16:creationId xmlns:a16="http://schemas.microsoft.com/office/drawing/2014/main" id="{17666AB4-BFBF-4A77-A3F3-CD60E608B6E9}"/>
              </a:ext>
            </a:extLst>
          </p:cNvPr>
          <p:cNvSpPr/>
          <p:nvPr/>
        </p:nvSpPr>
        <p:spPr>
          <a:xfrm>
            <a:off x="2610679" y="5041948"/>
            <a:ext cx="7156173" cy="1200329"/>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ct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Tėve mūsų, kuris esi danguje, teesie šventas Tavo vardas,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teateinie Tavo karalystė,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tebūnie Tavo valia kaip danguje, taip ir žemėje. (Mt 6, 9-10)</a:t>
            </a:r>
          </a:p>
        </p:txBody>
      </p:sp>
    </p:spTree>
    <p:extLst>
      <p:ext uri="{BB962C8B-B14F-4D97-AF65-F5344CB8AC3E}">
        <p14:creationId xmlns:p14="http://schemas.microsoft.com/office/powerpoint/2010/main" val="1130785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truktūrinė schema: procesas 7">
            <a:extLst>
              <a:ext uri="{FF2B5EF4-FFF2-40B4-BE49-F238E27FC236}">
                <a16:creationId xmlns:a16="http://schemas.microsoft.com/office/drawing/2014/main" id="{102DC031-B726-4F49-A40C-56CFE4F7AC34}"/>
              </a:ext>
            </a:extLst>
          </p:cNvPr>
          <p:cNvSpPr/>
          <p:nvPr/>
        </p:nvSpPr>
        <p:spPr>
          <a:xfrm>
            <a:off x="2027583" y="2796209"/>
            <a:ext cx="1152939" cy="2173356"/>
          </a:xfrm>
          <a:prstGeom prst="flowChartProcess">
            <a:avLst/>
          </a:prstGeom>
          <a:solidFill>
            <a:srgbClr val="99939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dirty="0">
                <a:solidFill>
                  <a:schemeClr val="tx1"/>
                </a:solidFill>
              </a:rPr>
              <a:t>Sąžinės</a:t>
            </a:r>
          </a:p>
        </p:txBody>
      </p:sp>
      <p:sp>
        <p:nvSpPr>
          <p:cNvPr id="9" name="Struktūrinė schema: procesas 8">
            <a:extLst>
              <a:ext uri="{FF2B5EF4-FFF2-40B4-BE49-F238E27FC236}">
                <a16:creationId xmlns:a16="http://schemas.microsoft.com/office/drawing/2014/main" id="{0BE7263A-354E-46C0-BC02-046710EF57F5}"/>
              </a:ext>
            </a:extLst>
          </p:cNvPr>
          <p:cNvSpPr/>
          <p:nvPr/>
        </p:nvSpPr>
        <p:spPr>
          <a:xfrm>
            <a:off x="3220279" y="2796210"/>
            <a:ext cx="1205947" cy="2173356"/>
          </a:xfrm>
          <a:prstGeom prst="flowChartProcess">
            <a:avLst/>
          </a:prstGeom>
          <a:solidFill>
            <a:srgbClr val="DF661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dirty="0">
                <a:solidFill>
                  <a:schemeClr val="tx1"/>
                </a:solidFill>
              </a:rPr>
              <a:t>Žmonių</a:t>
            </a:r>
          </a:p>
          <a:p>
            <a:pPr algn="ctr"/>
            <a:r>
              <a:rPr lang="lt-LT" sz="2400" dirty="0">
                <a:solidFill>
                  <a:schemeClr val="tx1"/>
                </a:solidFill>
              </a:rPr>
              <a:t>valdžios</a:t>
            </a:r>
          </a:p>
        </p:txBody>
      </p:sp>
      <p:sp>
        <p:nvSpPr>
          <p:cNvPr id="10" name="Struktūrinė schema: procesas 9">
            <a:extLst>
              <a:ext uri="{FF2B5EF4-FFF2-40B4-BE49-F238E27FC236}">
                <a16:creationId xmlns:a16="http://schemas.microsoft.com/office/drawing/2014/main" id="{E1F4A627-E7AD-4381-816D-169E8D74C891}"/>
              </a:ext>
            </a:extLst>
          </p:cNvPr>
          <p:cNvSpPr/>
          <p:nvPr/>
        </p:nvSpPr>
        <p:spPr>
          <a:xfrm>
            <a:off x="4465984" y="2796208"/>
            <a:ext cx="1232452" cy="2173357"/>
          </a:xfrm>
          <a:prstGeom prst="flowChartProcess">
            <a:avLst/>
          </a:prstGeom>
          <a:solidFill>
            <a:schemeClr val="tx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dirty="0">
                <a:solidFill>
                  <a:schemeClr val="tx1"/>
                </a:solidFill>
              </a:rPr>
              <a:t>Pažado</a:t>
            </a:r>
          </a:p>
        </p:txBody>
      </p:sp>
      <p:sp>
        <p:nvSpPr>
          <p:cNvPr id="11" name="Struktūrinė schema: procesas 10">
            <a:extLst>
              <a:ext uri="{FF2B5EF4-FFF2-40B4-BE49-F238E27FC236}">
                <a16:creationId xmlns:a16="http://schemas.microsoft.com/office/drawing/2014/main" id="{0A12FE47-52AA-4163-96A7-DA7D1D1DBF5F}"/>
              </a:ext>
            </a:extLst>
          </p:cNvPr>
          <p:cNvSpPr/>
          <p:nvPr/>
        </p:nvSpPr>
        <p:spPr>
          <a:xfrm>
            <a:off x="5738189" y="2796208"/>
            <a:ext cx="1325219" cy="2173357"/>
          </a:xfrm>
          <a:prstGeom prst="flowChartProcess">
            <a:avLst/>
          </a:prstGeom>
          <a:solidFill>
            <a:srgbClr val="618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dirty="0">
                <a:solidFill>
                  <a:schemeClr val="tx1"/>
                </a:solidFill>
              </a:rPr>
              <a:t>Įstatymo</a:t>
            </a:r>
          </a:p>
        </p:txBody>
      </p:sp>
      <p:sp>
        <p:nvSpPr>
          <p:cNvPr id="12" name="Struktūrinė schema: procesas 11">
            <a:extLst>
              <a:ext uri="{FF2B5EF4-FFF2-40B4-BE49-F238E27FC236}">
                <a16:creationId xmlns:a16="http://schemas.microsoft.com/office/drawing/2014/main" id="{DB9D634D-2EC5-42A6-9363-EF3FCA09FD3E}"/>
              </a:ext>
            </a:extLst>
          </p:cNvPr>
          <p:cNvSpPr/>
          <p:nvPr/>
        </p:nvSpPr>
        <p:spPr>
          <a:xfrm>
            <a:off x="8746435" y="2054087"/>
            <a:ext cx="1378226" cy="3697357"/>
          </a:xfrm>
          <a:prstGeom prst="flowChartProcess">
            <a:avLst/>
          </a:prstGeom>
          <a:solidFill>
            <a:srgbClr val="FFFF00"/>
          </a:solidFill>
          <a:ln>
            <a:noFill/>
          </a:ln>
          <a:effectLst>
            <a:outerShdw blurRad="76200" dir="13500000" sy="23000" kx="1200000" algn="br" rotWithShape="0">
              <a:prstClr val="black">
                <a:alpha val="20000"/>
              </a:prstClr>
            </a:outerShdw>
          </a:effectLst>
          <a:scene3d>
            <a:camera prst="orthographicFront"/>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b="1" dirty="0">
                <a:solidFill>
                  <a:srgbClr val="C00000"/>
                </a:solidFill>
              </a:rPr>
              <a:t>Bausmės</a:t>
            </a:r>
          </a:p>
          <a:p>
            <a:pPr algn="ctr"/>
            <a:r>
              <a:rPr lang="lt-LT" sz="2400" dirty="0">
                <a:solidFill>
                  <a:srgbClr val="C00000"/>
                </a:solidFill>
              </a:rPr>
              <a:t>7 metai</a:t>
            </a:r>
          </a:p>
        </p:txBody>
      </p:sp>
      <p:sp>
        <p:nvSpPr>
          <p:cNvPr id="13" name="Struktūrinė schema: procesas 12">
            <a:extLst>
              <a:ext uri="{FF2B5EF4-FFF2-40B4-BE49-F238E27FC236}">
                <a16:creationId xmlns:a16="http://schemas.microsoft.com/office/drawing/2014/main" id="{269F46E1-630E-4581-9FAE-D399266F9191}"/>
              </a:ext>
            </a:extLst>
          </p:cNvPr>
          <p:cNvSpPr/>
          <p:nvPr/>
        </p:nvSpPr>
        <p:spPr>
          <a:xfrm>
            <a:off x="7103165" y="2796208"/>
            <a:ext cx="1590261" cy="2173357"/>
          </a:xfrm>
          <a:prstGeom prst="flowChartProcess">
            <a:avLst/>
          </a:prstGeom>
          <a:solidFill>
            <a:srgbClr val="73B248"/>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dirty="0">
                <a:solidFill>
                  <a:schemeClr val="tx1"/>
                </a:solidFill>
              </a:rPr>
              <a:t>Malonės</a:t>
            </a:r>
          </a:p>
          <a:p>
            <a:pPr algn="ctr"/>
            <a:r>
              <a:rPr lang="lt-LT" sz="2400" dirty="0">
                <a:solidFill>
                  <a:schemeClr val="tx1"/>
                </a:solidFill>
              </a:rPr>
              <a:t>(Bažnyčios)</a:t>
            </a:r>
          </a:p>
        </p:txBody>
      </p:sp>
      <p:sp>
        <p:nvSpPr>
          <p:cNvPr id="14" name="Struktūrinė schema: procesas 13">
            <a:extLst>
              <a:ext uri="{FF2B5EF4-FFF2-40B4-BE49-F238E27FC236}">
                <a16:creationId xmlns:a16="http://schemas.microsoft.com/office/drawing/2014/main" id="{1ECCB693-3F88-45C8-A2D1-B9E3C7AEA39C}"/>
              </a:ext>
            </a:extLst>
          </p:cNvPr>
          <p:cNvSpPr/>
          <p:nvPr/>
        </p:nvSpPr>
        <p:spPr>
          <a:xfrm>
            <a:off x="10190921" y="2809461"/>
            <a:ext cx="1630018" cy="2173356"/>
          </a:xfrm>
          <a:prstGeom prst="flowChartProcess">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dirty="0">
                <a:solidFill>
                  <a:schemeClr val="tx1"/>
                </a:solidFill>
              </a:rPr>
              <a:t>1000</a:t>
            </a:r>
          </a:p>
          <a:p>
            <a:pPr algn="ctr"/>
            <a:r>
              <a:rPr lang="lt-LT" sz="2400" dirty="0">
                <a:solidFill>
                  <a:schemeClr val="tx1"/>
                </a:solidFill>
              </a:rPr>
              <a:t>Karalystės</a:t>
            </a:r>
          </a:p>
        </p:txBody>
      </p:sp>
      <p:sp>
        <p:nvSpPr>
          <p:cNvPr id="15" name="Struktūrinė schema: procesas 14">
            <a:extLst>
              <a:ext uri="{FF2B5EF4-FFF2-40B4-BE49-F238E27FC236}">
                <a16:creationId xmlns:a16="http://schemas.microsoft.com/office/drawing/2014/main" id="{7694BD73-DD7B-491E-8C41-17AEA12665B3}"/>
              </a:ext>
            </a:extLst>
          </p:cNvPr>
          <p:cNvSpPr/>
          <p:nvPr/>
        </p:nvSpPr>
        <p:spPr>
          <a:xfrm>
            <a:off x="344557" y="2796209"/>
            <a:ext cx="1643269" cy="2173356"/>
          </a:xfrm>
          <a:prstGeom prst="flowChartProcess">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t-LT" sz="2400" dirty="0">
                <a:solidFill>
                  <a:schemeClr val="tx1"/>
                </a:solidFill>
              </a:rPr>
              <a:t>Nekaltumo</a:t>
            </a:r>
          </a:p>
        </p:txBody>
      </p:sp>
      <p:sp>
        <p:nvSpPr>
          <p:cNvPr id="16" name="TextBox 15">
            <a:extLst>
              <a:ext uri="{FF2B5EF4-FFF2-40B4-BE49-F238E27FC236}">
                <a16:creationId xmlns:a16="http://schemas.microsoft.com/office/drawing/2014/main" id="{6DD0F26A-D344-4A9F-85CE-82EBAC710E34}"/>
              </a:ext>
            </a:extLst>
          </p:cNvPr>
          <p:cNvSpPr txBox="1"/>
          <p:nvPr/>
        </p:nvSpPr>
        <p:spPr>
          <a:xfrm>
            <a:off x="2782955" y="318052"/>
            <a:ext cx="6639340" cy="923330"/>
          </a:xfrm>
          <a:prstGeom prst="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rtlCol="0">
            <a:spAutoFit/>
          </a:bodyPr>
          <a:lstStyle/>
          <a:p>
            <a:pPr algn="ctr"/>
            <a:r>
              <a:rPr lang="lt-LT" sz="5400" b="1" dirty="0">
                <a:solidFill>
                  <a:schemeClr val="accent6">
                    <a:lumMod val="50000"/>
                  </a:schemeClr>
                </a:solidFill>
              </a:rPr>
              <a:t>Biblijos </a:t>
            </a:r>
            <a:r>
              <a:rPr lang="lt-LT" sz="5400" b="1" dirty="0" err="1">
                <a:solidFill>
                  <a:schemeClr val="accent6">
                    <a:lumMod val="50000"/>
                  </a:schemeClr>
                </a:solidFill>
              </a:rPr>
              <a:t>dispensacijos</a:t>
            </a:r>
            <a:endParaRPr lang="lt-LT" sz="5400" b="1" dirty="0">
              <a:solidFill>
                <a:schemeClr val="accent6">
                  <a:lumMod val="50000"/>
                </a:schemeClr>
              </a:solidFill>
            </a:endParaRPr>
          </a:p>
        </p:txBody>
      </p:sp>
      <p:sp>
        <p:nvSpPr>
          <p:cNvPr id="17" name="TextBox 16">
            <a:extLst>
              <a:ext uri="{FF2B5EF4-FFF2-40B4-BE49-F238E27FC236}">
                <a16:creationId xmlns:a16="http://schemas.microsoft.com/office/drawing/2014/main" id="{12AD5082-F4C7-4315-AFCC-FA684F50E7CF}"/>
              </a:ext>
            </a:extLst>
          </p:cNvPr>
          <p:cNvSpPr txBox="1"/>
          <p:nvPr/>
        </p:nvSpPr>
        <p:spPr>
          <a:xfrm>
            <a:off x="303218" y="1475539"/>
            <a:ext cx="11503662" cy="830997"/>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rtlCol="0">
            <a:spAutoFit/>
          </a:bodyPr>
          <a:lstStyle/>
          <a:p>
            <a:pPr marL="285750" indent="-285750">
              <a:buFont typeface="Wingdings" panose="05000000000000000000" pitchFamily="2" charset="2"/>
              <a:buChar char="ü"/>
            </a:pPr>
            <a:r>
              <a:rPr lang="lt-LT" sz="2400" b="1" dirty="0"/>
              <a:t> </a:t>
            </a:r>
            <a:r>
              <a:rPr lang="lt-LT" sz="2400" b="1" dirty="0" err="1"/>
              <a:t>Dispensacija</a:t>
            </a:r>
            <a:r>
              <a:rPr lang="lt-LT" sz="2400" dirty="0"/>
              <a:t> – žmonijos atpirkimo istorijos laikotarpis, kurio metu Dievas su žmogumi ir </a:t>
            </a:r>
          </a:p>
          <a:p>
            <a:r>
              <a:rPr lang="lt-LT" sz="2400" dirty="0"/>
              <a:t>     kūrinija elgiasi tam tikru būdu.</a:t>
            </a:r>
          </a:p>
        </p:txBody>
      </p:sp>
      <p:sp>
        <p:nvSpPr>
          <p:cNvPr id="18" name="Stačiakampis 17">
            <a:extLst>
              <a:ext uri="{FF2B5EF4-FFF2-40B4-BE49-F238E27FC236}">
                <a16:creationId xmlns:a16="http://schemas.microsoft.com/office/drawing/2014/main" id="{19CFA0AA-887B-40EE-A3EE-97EA4B23BAEC}"/>
              </a:ext>
            </a:extLst>
          </p:cNvPr>
          <p:cNvSpPr/>
          <p:nvPr/>
        </p:nvSpPr>
        <p:spPr>
          <a:xfrm>
            <a:off x="265043" y="5053905"/>
            <a:ext cx="11807687" cy="830997"/>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r>
              <a:rPr lang="lt-LT" sz="2400" i="1" dirty="0">
                <a:solidFill>
                  <a:srgbClr val="000000"/>
                </a:solidFill>
              </a:rPr>
              <a:t>„Tikrai Viešpats Dievas nieko nedaro, neapreiškęs savo paslapties savo tarnams, pranašams“. </a:t>
            </a:r>
          </a:p>
          <a:p>
            <a:r>
              <a:rPr lang="lt-LT" sz="2400" i="1" dirty="0">
                <a:solidFill>
                  <a:srgbClr val="000000"/>
                </a:solidFill>
              </a:rPr>
              <a:t>                                                                                                                                                      (Am 3, 7)</a:t>
            </a:r>
            <a:endParaRPr lang="lt-LT" sz="2400" i="1" dirty="0"/>
          </a:p>
        </p:txBody>
      </p:sp>
      <p:sp>
        <p:nvSpPr>
          <p:cNvPr id="19" name="Stačiakampis 18">
            <a:extLst>
              <a:ext uri="{FF2B5EF4-FFF2-40B4-BE49-F238E27FC236}">
                <a16:creationId xmlns:a16="http://schemas.microsoft.com/office/drawing/2014/main" id="{EF2E538A-CBAE-4695-A4D8-475ED5195170}"/>
              </a:ext>
            </a:extLst>
          </p:cNvPr>
          <p:cNvSpPr/>
          <p:nvPr/>
        </p:nvSpPr>
        <p:spPr>
          <a:xfrm>
            <a:off x="2054088" y="5743019"/>
            <a:ext cx="8070574" cy="830997"/>
          </a:xfrm>
          <a:prstGeom prst="rect">
            <a:avLst/>
          </a:prstGeom>
          <a:solidFill>
            <a:srgbClr val="FFFF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r>
              <a:rPr lang="lt-LT" sz="2400" i="1" dirty="0">
                <a:solidFill>
                  <a:srgbClr val="000000"/>
                </a:solidFill>
              </a:rPr>
              <a:t>„Tuomet bus </a:t>
            </a:r>
            <a:r>
              <a:rPr lang="lt-LT" sz="2400" b="1" i="1" u="sng" dirty="0">
                <a:solidFill>
                  <a:srgbClr val="C00000"/>
                </a:solidFill>
              </a:rPr>
              <a:t>didelis suspaudimas</a:t>
            </a:r>
            <a:r>
              <a:rPr lang="lt-LT" sz="2400" b="1" i="1" dirty="0">
                <a:solidFill>
                  <a:srgbClr val="C00000"/>
                </a:solidFill>
              </a:rPr>
              <a:t>, </a:t>
            </a:r>
            <a:r>
              <a:rPr lang="lt-LT" sz="2400" i="1" dirty="0">
                <a:solidFill>
                  <a:srgbClr val="000000"/>
                </a:solidFill>
              </a:rPr>
              <a:t>kokio nėra buvę nuo pasaulio pradžios iki dabar ir kokio daugiau nebebus“. (Mt 24, 21) </a:t>
            </a:r>
            <a:endParaRPr lang="lt-LT" sz="2400" i="1" dirty="0"/>
          </a:p>
        </p:txBody>
      </p:sp>
    </p:spTree>
    <p:extLst>
      <p:ext uri="{BB962C8B-B14F-4D97-AF65-F5344CB8AC3E}">
        <p14:creationId xmlns:p14="http://schemas.microsoft.com/office/powerpoint/2010/main" val="125772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descr="Paveikslėlis, kuriame yra laukas, šviesus, tamsa, sėdėjimas&#10;&#10;Automatiškai sugeneruotas aprašymas">
            <a:extLst>
              <a:ext uri="{FF2B5EF4-FFF2-40B4-BE49-F238E27FC236}">
                <a16:creationId xmlns:a16="http://schemas.microsoft.com/office/drawing/2014/main" id="{C3E76560-0239-4AAF-91EB-A7C53B952D30}"/>
              </a:ext>
            </a:extLst>
          </p:cNvPr>
          <p:cNvPicPr>
            <a:picLocks noChangeAspect="1"/>
          </p:cNvPicPr>
          <p:nvPr/>
        </p:nvPicPr>
        <p:blipFill rotWithShape="1">
          <a:blip r:embed="rId2"/>
          <a:srcRect l="3899" r="2768"/>
          <a:stretch/>
        </p:blipFill>
        <p:spPr>
          <a:xfrm>
            <a:off x="0" y="10"/>
            <a:ext cx="12191980" cy="6857990"/>
          </a:xfrm>
          <a:prstGeom prst="rect">
            <a:avLst/>
          </a:prstGeom>
        </p:spPr>
      </p:pic>
      <p:sp>
        <p:nvSpPr>
          <p:cNvPr id="4" name="Stačiakampis 3">
            <a:extLst>
              <a:ext uri="{FF2B5EF4-FFF2-40B4-BE49-F238E27FC236}">
                <a16:creationId xmlns:a16="http://schemas.microsoft.com/office/drawing/2014/main" id="{1AC40FCC-F3A3-4437-82C7-2549A4CA6958}"/>
              </a:ext>
            </a:extLst>
          </p:cNvPr>
          <p:cNvSpPr/>
          <p:nvPr/>
        </p:nvSpPr>
        <p:spPr>
          <a:xfrm>
            <a:off x="410817" y="351951"/>
            <a:ext cx="6891131" cy="584775"/>
          </a:xfrm>
          <a:prstGeom prst="rect">
            <a:avLst/>
          </a:prstGeom>
          <a:solidFill>
            <a:srgbClr val="020C1C"/>
          </a:solidFill>
          <a:ln>
            <a:solidFill>
              <a:srgbClr val="FFFF00"/>
            </a:solidFill>
          </a:ln>
          <a:effectLst>
            <a:outerShdw blurRad="190500" dist="228600" dir="2700000" algn="ctr">
              <a:srgbClr val="000000">
                <a:alpha val="30000"/>
              </a:srgbClr>
            </a:outerShdw>
          </a:effectLst>
        </p:spPr>
        <p:txBody>
          <a:bodyPr wrap="square">
            <a:spAutoFit/>
          </a:bodyPr>
          <a:lstStyle/>
          <a:p>
            <a:r>
              <a:rPr lang="lt-LT" sz="3200" dirty="0">
                <a:solidFill>
                  <a:srgbClr val="FFFF00"/>
                </a:solidFill>
                <a:effectLst>
                  <a:outerShdw blurRad="38100" dist="38100" dir="2700000" algn="tl">
                    <a:srgbClr val="000000">
                      <a:alpha val="43137"/>
                    </a:srgbClr>
                  </a:outerShdw>
                </a:effectLst>
                <a:latin typeface="Arial Black" panose="020B0A04020102020204" pitchFamily="34" charset="0"/>
              </a:rPr>
              <a:t>1. Kristus – Amžinas Karalius. </a:t>
            </a:r>
          </a:p>
        </p:txBody>
      </p:sp>
      <p:sp>
        <p:nvSpPr>
          <p:cNvPr id="6" name="Stačiakampis 5">
            <a:extLst>
              <a:ext uri="{FF2B5EF4-FFF2-40B4-BE49-F238E27FC236}">
                <a16:creationId xmlns:a16="http://schemas.microsoft.com/office/drawing/2014/main" id="{A48AE378-0AC3-47B9-AE5D-ACED7E157F9F}"/>
              </a:ext>
            </a:extLst>
          </p:cNvPr>
          <p:cNvSpPr/>
          <p:nvPr/>
        </p:nvSpPr>
        <p:spPr>
          <a:xfrm>
            <a:off x="304800" y="1295474"/>
            <a:ext cx="11290852" cy="2308324"/>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Sutrimitavo septintasis angelas. Danguje pasigirdo galingi balsai, kurie skelbė: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„Šio pasaulio karalystės tapo mūsų Viešpaties ir Jo Kristaus karalystėmis, ir Jis valdys per amžių amžius!“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dvidešimt keturi vyresnieji, sėdintys savo sostuose Dievo akivaizdoje, parpuolė veidais žemėn ir garbino Dievą, sakydami: „Dėkojame Tau, o Viešpatie, visagalis Dieve, kuris esi ir kuris buvai, ir kuris ateini, kad pasiėmei savo didžiąją galią ir pradėjai viešpatauti.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11, 15-17)</a:t>
            </a:r>
          </a:p>
        </p:txBody>
      </p:sp>
      <p:sp>
        <p:nvSpPr>
          <p:cNvPr id="2" name="Stačiakampis 1">
            <a:extLst>
              <a:ext uri="{FF2B5EF4-FFF2-40B4-BE49-F238E27FC236}">
                <a16:creationId xmlns:a16="http://schemas.microsoft.com/office/drawing/2014/main" id="{EA3C242C-CAD1-40E0-B254-92AA362EC5C5}"/>
              </a:ext>
            </a:extLst>
          </p:cNvPr>
          <p:cNvSpPr/>
          <p:nvPr/>
        </p:nvSpPr>
        <p:spPr>
          <a:xfrm>
            <a:off x="371059" y="4660229"/>
            <a:ext cx="11251097" cy="1938992"/>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angelas, kurį mačiau stovint ant jūros ir ant sausumos, pakėlė savo ranką į dangų ir prisiekė Gyvenančiuoju per amžių amžius, kuris sutvėrė dangų ir visa, kas jame, žemę ir visa, kas joje, bei jūrą ir visa, kas joje, – kad laiko daugiau nebebus, bet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septintojo angelo trimitavimo dienomis bus baigta Dievo paslaptis,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kaip Jis yra paskelbęs Gerąją naujieną savo tarnams pranašams.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10, 5-7)</a:t>
            </a:r>
          </a:p>
        </p:txBody>
      </p:sp>
    </p:spTree>
    <p:extLst>
      <p:ext uri="{BB962C8B-B14F-4D97-AF65-F5344CB8AC3E}">
        <p14:creationId xmlns:p14="http://schemas.microsoft.com/office/powerpoint/2010/main" val="4085026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descr="Paveikslėlis, kuriame yra laukas, šviesus, tamsa, sėdėjimas&#10;&#10;Automatiškai sugeneruotas aprašymas">
            <a:extLst>
              <a:ext uri="{FF2B5EF4-FFF2-40B4-BE49-F238E27FC236}">
                <a16:creationId xmlns:a16="http://schemas.microsoft.com/office/drawing/2014/main" id="{C3E76560-0239-4AAF-91EB-A7C53B952D30}"/>
              </a:ext>
            </a:extLst>
          </p:cNvPr>
          <p:cNvPicPr>
            <a:picLocks noChangeAspect="1"/>
          </p:cNvPicPr>
          <p:nvPr/>
        </p:nvPicPr>
        <p:blipFill rotWithShape="1">
          <a:blip r:embed="rId2"/>
          <a:srcRect l="3899" r="2768"/>
          <a:stretch/>
        </p:blipFill>
        <p:spPr>
          <a:xfrm>
            <a:off x="0" y="10"/>
            <a:ext cx="12191980" cy="6857990"/>
          </a:xfrm>
          <a:prstGeom prst="rect">
            <a:avLst/>
          </a:prstGeom>
        </p:spPr>
      </p:pic>
      <p:sp>
        <p:nvSpPr>
          <p:cNvPr id="4" name="Stačiakampis 3">
            <a:extLst>
              <a:ext uri="{FF2B5EF4-FFF2-40B4-BE49-F238E27FC236}">
                <a16:creationId xmlns:a16="http://schemas.microsoft.com/office/drawing/2014/main" id="{1AC40FCC-F3A3-4437-82C7-2549A4CA6958}"/>
              </a:ext>
            </a:extLst>
          </p:cNvPr>
          <p:cNvSpPr/>
          <p:nvPr/>
        </p:nvSpPr>
        <p:spPr>
          <a:xfrm>
            <a:off x="371060" y="351951"/>
            <a:ext cx="7938053" cy="584775"/>
          </a:xfrm>
          <a:prstGeom prst="rect">
            <a:avLst/>
          </a:prstGeom>
          <a:solidFill>
            <a:srgbClr val="020C1C"/>
          </a:solidFill>
          <a:ln>
            <a:solidFill>
              <a:srgbClr val="FFFF00"/>
            </a:solidFill>
          </a:ln>
          <a:effectLst>
            <a:outerShdw blurRad="190500" dist="228600" dir="2700000" algn="ctr">
              <a:srgbClr val="000000">
                <a:alpha val="30000"/>
              </a:srgbClr>
            </a:outerShdw>
          </a:effectLst>
        </p:spPr>
        <p:txBody>
          <a:bodyPr wrap="square">
            <a:spAutoFit/>
          </a:bodyPr>
          <a:lstStyle/>
          <a:p>
            <a:r>
              <a:rPr lang="lt-LT" sz="3200" dirty="0">
                <a:solidFill>
                  <a:srgbClr val="FFFF00"/>
                </a:solidFill>
                <a:effectLst>
                  <a:outerShdw blurRad="38100" dist="38100" dir="2700000" algn="tl">
                    <a:srgbClr val="000000">
                      <a:alpha val="43137"/>
                    </a:srgbClr>
                  </a:outerShdw>
                </a:effectLst>
                <a:latin typeface="Arial Black" panose="020B0A04020102020204" pitchFamily="34" charset="0"/>
              </a:rPr>
              <a:t>2. Kristus – Aukščiausias Teisėjas. </a:t>
            </a:r>
          </a:p>
        </p:txBody>
      </p:sp>
      <p:sp>
        <p:nvSpPr>
          <p:cNvPr id="7" name="Stačiakampis 6">
            <a:extLst>
              <a:ext uri="{FF2B5EF4-FFF2-40B4-BE49-F238E27FC236}">
                <a16:creationId xmlns:a16="http://schemas.microsoft.com/office/drawing/2014/main" id="{D1C2756B-7C08-4FA5-8EB5-986CBDA30992}"/>
              </a:ext>
            </a:extLst>
          </p:cNvPr>
          <p:cNvSpPr/>
          <p:nvPr/>
        </p:nvSpPr>
        <p:spPr>
          <a:xfrm>
            <a:off x="331303" y="1339912"/>
            <a:ext cx="11237845" cy="1938992"/>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Tautos įširdo, ir atėjo Tavo rūstybė,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metas teisti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mirusius ir atlyginti Tavo tarnams, pranašams ir šventiesiems, ir visiems bijantiems Tavojo vardo, mažiems ir dideliems, ir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metas sunaikinti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tuos, kurie niokoja žemę“. Ir atsidarė danguje Dievo šventykla, ir pasirodė Jo šventykloje Jo Sandoros skrynia. Ir radosi žaibai, balsai, griaustiniai, žemės drebėjimas ir didelė kruša.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11, 18-19)</a:t>
            </a:r>
          </a:p>
        </p:txBody>
      </p:sp>
      <p:sp>
        <p:nvSpPr>
          <p:cNvPr id="8" name="Stačiakampis 7">
            <a:extLst>
              <a:ext uri="{FF2B5EF4-FFF2-40B4-BE49-F238E27FC236}">
                <a16:creationId xmlns:a16="http://schemas.microsoft.com/office/drawing/2014/main" id="{25C958FC-1F47-4E42-9A5E-08B7389B80AB}"/>
              </a:ext>
            </a:extLst>
          </p:cNvPr>
          <p:cNvSpPr/>
          <p:nvPr/>
        </p:nvSpPr>
        <p:spPr>
          <a:xfrm>
            <a:off x="371061" y="3661636"/>
            <a:ext cx="11078818" cy="3046988"/>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Aš pamačiau sostus ir juose sėdinčiuosius, kuriems buvo pavesta teisti. Taip pat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regėjau sielas tų, kuriems buvo nukirstos galvos dėl Jėzaus liudijimo ir dėl Dievo žodžio,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kurie negarbino žvėries, nei jo atvaizdo, ir neėmė ženklo sau ant kaktos ar rankos.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Jie atgijo ir viešpatavo su Kristumi tūkstantį metų.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 visi kiti mirusieji neatgijo, iki pasibaigiant tūkstančiui metų. Šis yra pirmasis prisikėlimas. Palaimintas ir šventas, kas turi dalį pirmajame prisikėlime. Šitiems antroji mirtis neturi galios; jie bus Dievo ir Kristaus kunigai ir valdys su Juo tūkstantį metų.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20, 4-6)</a:t>
            </a:r>
          </a:p>
        </p:txBody>
      </p:sp>
    </p:spTree>
    <p:extLst>
      <p:ext uri="{BB962C8B-B14F-4D97-AF65-F5344CB8AC3E}">
        <p14:creationId xmlns:p14="http://schemas.microsoft.com/office/powerpoint/2010/main" val="252826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descr="Paveikslėlis, kuriame yra laukas, šviesus, tamsa, sėdėjimas&#10;&#10;Automatiškai sugeneruotas aprašymas">
            <a:extLst>
              <a:ext uri="{FF2B5EF4-FFF2-40B4-BE49-F238E27FC236}">
                <a16:creationId xmlns:a16="http://schemas.microsoft.com/office/drawing/2014/main" id="{C3E76560-0239-4AAF-91EB-A7C53B952D30}"/>
              </a:ext>
            </a:extLst>
          </p:cNvPr>
          <p:cNvPicPr>
            <a:picLocks noChangeAspect="1"/>
          </p:cNvPicPr>
          <p:nvPr/>
        </p:nvPicPr>
        <p:blipFill rotWithShape="1">
          <a:blip r:embed="rId2"/>
          <a:srcRect l="3899" r="2768"/>
          <a:stretch/>
        </p:blipFill>
        <p:spPr>
          <a:xfrm>
            <a:off x="0" y="10"/>
            <a:ext cx="12191980" cy="6857990"/>
          </a:xfrm>
          <a:prstGeom prst="rect">
            <a:avLst/>
          </a:prstGeom>
        </p:spPr>
      </p:pic>
      <p:sp>
        <p:nvSpPr>
          <p:cNvPr id="7" name="Stačiakampis 6">
            <a:extLst>
              <a:ext uri="{FF2B5EF4-FFF2-40B4-BE49-F238E27FC236}">
                <a16:creationId xmlns:a16="http://schemas.microsoft.com/office/drawing/2014/main" id="{D1C2756B-7C08-4FA5-8EB5-986CBDA30992}"/>
              </a:ext>
            </a:extLst>
          </p:cNvPr>
          <p:cNvSpPr/>
          <p:nvPr/>
        </p:nvSpPr>
        <p:spPr>
          <a:xfrm>
            <a:off x="384312" y="584537"/>
            <a:ext cx="11264349" cy="1938992"/>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Tautos įširdo, ir atėjo Tavo rūstybė, metas teisti mirusius ir atlyginti Tavo tarnams, pranašams ir šventiesiems, ir visiems bijantiems Tavojo vardo, mažiems ir dideliems, ir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metas sunaikinti tuos, kurie niokoja žemę“.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atsidarė danguje Dievo šventykla, ir pasirodė Jo šventykloje Jo Sandoros skrynia.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radosi žaibai, balsai, griaustiniai, žemės drebėjimas ir didelė kruša.</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11, 18-19)</a:t>
            </a:r>
          </a:p>
        </p:txBody>
      </p:sp>
      <p:sp>
        <p:nvSpPr>
          <p:cNvPr id="2" name="Stačiakampis 1">
            <a:extLst>
              <a:ext uri="{FF2B5EF4-FFF2-40B4-BE49-F238E27FC236}">
                <a16:creationId xmlns:a16="http://schemas.microsoft.com/office/drawing/2014/main" id="{36F69045-7419-4324-AFB2-F0951D172E02}"/>
              </a:ext>
            </a:extLst>
          </p:cNvPr>
          <p:cNvSpPr/>
          <p:nvPr/>
        </p:nvSpPr>
        <p:spPr>
          <a:xfrm>
            <a:off x="424069" y="3358132"/>
            <a:ext cx="11251097" cy="3046988"/>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Septintasis angelas išpylė savo dubenį į orą,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ir nuskambėjo iš šventyklos, nuo sosto, galingas balsas: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„Įvyko!“ Ir radosi žaibai, griaustiniai, garsai, ir kilo didžiulis žemės drebėjimas,</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kokio nebuvo, kiek žmogus gyvena žemėje, – toks smarkus, toks baisus žemės drebėjimas! Didysis miestas suskilo į tris dalis, ir tautų miestai sugriuvo. Ir Dievas atsiminė didžiąją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Babelę</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kad jai duotų savo rūstybės ir įniršio vyno taurę. Ir pabėgo visos salos, ir nebeliko kalnų.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Ledo gabalai, talento svorio, krito iš dangaus ant žmonių.</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Žmonės keikė Dievą dėl ledų negandos, nes siaubinga buvo ši neganda.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16, 17-21)</a:t>
            </a:r>
          </a:p>
        </p:txBody>
      </p:sp>
    </p:spTree>
    <p:extLst>
      <p:ext uri="{BB962C8B-B14F-4D97-AF65-F5344CB8AC3E}">
        <p14:creationId xmlns:p14="http://schemas.microsoft.com/office/powerpoint/2010/main" val="3354257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aveikslėlis 2" descr="Paveikslėlis, kuriame yra laukas, šviesus, tamsa, sėdėjimas&#10;&#10;Automatiškai sugeneruotas aprašymas">
            <a:extLst>
              <a:ext uri="{FF2B5EF4-FFF2-40B4-BE49-F238E27FC236}">
                <a16:creationId xmlns:a16="http://schemas.microsoft.com/office/drawing/2014/main" id="{C3E76560-0239-4AAF-91EB-A7C53B952D30}"/>
              </a:ext>
            </a:extLst>
          </p:cNvPr>
          <p:cNvPicPr>
            <a:picLocks noChangeAspect="1"/>
          </p:cNvPicPr>
          <p:nvPr/>
        </p:nvPicPr>
        <p:blipFill rotWithShape="1">
          <a:blip r:embed="rId2"/>
          <a:srcRect l="3899" r="2768"/>
          <a:stretch/>
        </p:blipFill>
        <p:spPr>
          <a:xfrm>
            <a:off x="0" y="10"/>
            <a:ext cx="12191980" cy="6857990"/>
          </a:xfrm>
          <a:prstGeom prst="rect">
            <a:avLst/>
          </a:prstGeom>
        </p:spPr>
      </p:pic>
      <p:sp>
        <p:nvSpPr>
          <p:cNvPr id="4" name="Stačiakampis 3">
            <a:extLst>
              <a:ext uri="{FF2B5EF4-FFF2-40B4-BE49-F238E27FC236}">
                <a16:creationId xmlns:a16="http://schemas.microsoft.com/office/drawing/2014/main" id="{1AC40FCC-F3A3-4437-82C7-2549A4CA6958}"/>
              </a:ext>
            </a:extLst>
          </p:cNvPr>
          <p:cNvSpPr/>
          <p:nvPr/>
        </p:nvSpPr>
        <p:spPr>
          <a:xfrm>
            <a:off x="371060" y="351951"/>
            <a:ext cx="7195931" cy="584775"/>
          </a:xfrm>
          <a:prstGeom prst="rect">
            <a:avLst/>
          </a:prstGeom>
          <a:solidFill>
            <a:srgbClr val="020C1C"/>
          </a:solidFill>
          <a:ln>
            <a:solidFill>
              <a:srgbClr val="FFFF00"/>
            </a:solidFill>
          </a:ln>
          <a:effectLst>
            <a:outerShdw blurRad="190500" dist="228600" dir="2700000" algn="ctr">
              <a:srgbClr val="000000">
                <a:alpha val="30000"/>
              </a:srgbClr>
            </a:outerShdw>
          </a:effectLst>
        </p:spPr>
        <p:txBody>
          <a:bodyPr wrap="square">
            <a:spAutoFit/>
          </a:bodyPr>
          <a:lstStyle/>
          <a:p>
            <a:r>
              <a:rPr lang="lt-LT" sz="3200" dirty="0">
                <a:solidFill>
                  <a:srgbClr val="FFFF00"/>
                </a:solidFill>
                <a:effectLst>
                  <a:outerShdw blurRad="38100" dist="38100" dir="2700000" algn="tl">
                    <a:srgbClr val="000000">
                      <a:alpha val="43137"/>
                    </a:srgbClr>
                  </a:outerShdw>
                </a:effectLst>
                <a:latin typeface="Arial Black" panose="020B0A04020102020204" pitchFamily="34" charset="0"/>
              </a:rPr>
              <a:t>3. Kristus – Vyriausias Kunigas. </a:t>
            </a:r>
          </a:p>
        </p:txBody>
      </p:sp>
      <p:sp>
        <p:nvSpPr>
          <p:cNvPr id="2" name="Stačiakampis 1">
            <a:extLst>
              <a:ext uri="{FF2B5EF4-FFF2-40B4-BE49-F238E27FC236}">
                <a16:creationId xmlns:a16="http://schemas.microsoft.com/office/drawing/2014/main" id="{E15B4D03-1B7B-4FBC-9B34-FDFE5D937340}"/>
              </a:ext>
            </a:extLst>
          </p:cNvPr>
          <p:cNvSpPr/>
          <p:nvPr/>
        </p:nvSpPr>
        <p:spPr>
          <a:xfrm>
            <a:off x="278295" y="1350570"/>
            <a:ext cx="11529391" cy="830997"/>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Ir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rPr>
              <a:t>atsidarė danguje Dievo šventykla,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ir pasirodė Jo šventykloje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rPr>
              <a:t>Jo Sandoros skrynia.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Ir radosi žaibai, balsai, griaustiniai, žemės drebėjimas ir didelė kruša.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rPr>
              <a:t>Apr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 11, 19)</a:t>
            </a:r>
            <a:endParaRPr lang="lt-LT" sz="2400" i="1" dirty="0">
              <a:solidFill>
                <a:schemeClr val="bg1"/>
              </a:solidFill>
              <a:effectLst>
                <a:outerShdw blurRad="38100" dist="38100" dir="2700000" algn="tl">
                  <a:srgbClr val="000000">
                    <a:alpha val="43137"/>
                  </a:srgbClr>
                </a:outerShdw>
              </a:effectLst>
            </a:endParaRPr>
          </a:p>
        </p:txBody>
      </p:sp>
      <p:sp>
        <p:nvSpPr>
          <p:cNvPr id="5" name="Stačiakampis 4">
            <a:extLst>
              <a:ext uri="{FF2B5EF4-FFF2-40B4-BE49-F238E27FC236}">
                <a16:creationId xmlns:a16="http://schemas.microsoft.com/office/drawing/2014/main" id="{15BFE2A5-E710-43EF-A0B6-E8B3890186AA}"/>
              </a:ext>
            </a:extLst>
          </p:cNvPr>
          <p:cNvSpPr/>
          <p:nvPr/>
        </p:nvSpPr>
        <p:spPr>
          <a:xfrm>
            <a:off x="291548" y="2463752"/>
            <a:ext cx="11436626" cy="830997"/>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Todėl Jis turėjo visu kuo tapti panašus į brolius, kad būtų gailestingas ir ištikimas Dievui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rPr>
              <a:t>vyriausiasis Kunigas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ir permaldautų už žmonių nuodėmes.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rPr>
              <a:t>Hbr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 2, 17)</a:t>
            </a:r>
            <a:endParaRPr lang="lt-LT" sz="2400" i="1" dirty="0">
              <a:solidFill>
                <a:schemeClr val="bg1"/>
              </a:solidFill>
              <a:effectLst>
                <a:outerShdw blurRad="38100" dist="38100" dir="2700000" algn="tl">
                  <a:srgbClr val="000000">
                    <a:alpha val="43137"/>
                  </a:srgbClr>
                </a:outerShdw>
              </a:effectLst>
            </a:endParaRPr>
          </a:p>
        </p:txBody>
      </p:sp>
      <p:sp>
        <p:nvSpPr>
          <p:cNvPr id="7" name="Stačiakampis 6">
            <a:extLst>
              <a:ext uri="{FF2B5EF4-FFF2-40B4-BE49-F238E27FC236}">
                <a16:creationId xmlns:a16="http://schemas.microsoft.com/office/drawing/2014/main" id="{0BFED66C-847C-4AEB-AB82-FEC8F290C009}"/>
              </a:ext>
            </a:extLst>
          </p:cNvPr>
          <p:cNvSpPr/>
          <p:nvPr/>
        </p:nvSpPr>
        <p:spPr>
          <a:xfrm>
            <a:off x="1113183" y="3600054"/>
            <a:ext cx="10654750" cy="1938992"/>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Taigi, turėdami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didį vyriausiąjį Kunigą,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praėjusį pro dangus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Dievo Sūnų Jėzų,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tvirtai laikykimės mūsų išpažinimo. Juk mes turime ne tokį vyriausiąjį Kunigą, kuris negalėtų atjausti mūsų silpnybių, bet, kaip ir mes, visaip gundytą, tačiau nenusidėjusį. Todėl drąsiai artinkimės prie malonės sosto, kad gautume gailestingumą ir rastume malonę pagalbai reikiamu metu.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Hbr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4, 14-16)</a:t>
            </a:r>
          </a:p>
        </p:txBody>
      </p:sp>
      <p:sp>
        <p:nvSpPr>
          <p:cNvPr id="8" name="Stačiakampis 7">
            <a:extLst>
              <a:ext uri="{FF2B5EF4-FFF2-40B4-BE49-F238E27FC236}">
                <a16:creationId xmlns:a16="http://schemas.microsoft.com/office/drawing/2014/main" id="{0BE1242C-5B3E-4AA0-A8F6-7F8E2A827B5E}"/>
              </a:ext>
            </a:extLst>
          </p:cNvPr>
          <p:cNvSpPr/>
          <p:nvPr/>
        </p:nvSpPr>
        <p:spPr>
          <a:xfrm>
            <a:off x="344556" y="5849036"/>
            <a:ext cx="11383618" cy="830997"/>
          </a:xfrm>
          <a:prstGeom prst="rect">
            <a:avLst/>
          </a:prstGeom>
          <a:ln>
            <a:noFill/>
          </a:ln>
          <a:effectLst/>
          <a:scene3d>
            <a:camera prst="orthographicFront">
              <a:rot lat="0" lon="0" rev="0"/>
            </a:camera>
            <a:lightRig rig="chilly" dir="t">
              <a:rot lat="0" lon="0" rev="18480000"/>
            </a:lightRig>
          </a:scene3d>
          <a:sp3d prstMaterial="clear">
            <a:bevelT h="63500"/>
          </a:sp3d>
        </p:spPr>
        <p:txBody>
          <a:bodyPr wrap="square">
            <a:spAutoFit/>
          </a:bodyPr>
          <a:lstStyle/>
          <a:p>
            <a:pPr algn="just"/>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Todėl </a:t>
            </a:r>
            <a:r>
              <a:rPr lang="lt-LT" sz="2400" i="1" dirty="0">
                <a:solidFill>
                  <a:srgbClr val="FFFF00"/>
                </a:solidFill>
                <a:effectLst>
                  <a:outerShdw blurRad="38100" dist="38100" dir="2700000" algn="tl">
                    <a:srgbClr val="000000">
                      <a:alpha val="43137"/>
                    </a:srgbClr>
                  </a:outerShdw>
                </a:effectLst>
                <a:latin typeface="Arial" panose="020B0604020202020204" pitchFamily="34" charset="0"/>
              </a:rPr>
              <a:t>Jis ir gali visada išgelbėti </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tuos, kurie per Jį eina prie Dievo, nes Jis amžinai gyvas, kad juos užtartų. (</a:t>
            </a:r>
            <a:r>
              <a:rPr lang="lt-LT" sz="2400" i="1" dirty="0" err="1">
                <a:solidFill>
                  <a:schemeClr val="bg1"/>
                </a:solidFill>
                <a:effectLst>
                  <a:outerShdw blurRad="38100" dist="38100" dir="2700000" algn="tl">
                    <a:srgbClr val="000000">
                      <a:alpha val="43137"/>
                    </a:srgbClr>
                  </a:outerShdw>
                </a:effectLst>
                <a:latin typeface="Arial" panose="020B0604020202020204" pitchFamily="34" charset="0"/>
              </a:rPr>
              <a:t>Hbr</a:t>
            </a:r>
            <a:r>
              <a:rPr lang="lt-LT" sz="2400" i="1" dirty="0">
                <a:solidFill>
                  <a:schemeClr val="bg1"/>
                </a:solidFill>
                <a:effectLst>
                  <a:outerShdw blurRad="38100" dist="38100" dir="2700000" algn="tl">
                    <a:srgbClr val="000000">
                      <a:alpha val="43137"/>
                    </a:srgbClr>
                  </a:outerShdw>
                </a:effectLst>
                <a:latin typeface="Arial" panose="020B0604020202020204" pitchFamily="34" charset="0"/>
              </a:rPr>
              <a:t> 7, 25)</a:t>
            </a:r>
            <a:endParaRPr lang="lt-LT" sz="2400"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03651752"/>
      </p:ext>
    </p:extLst>
  </p:cSld>
  <p:clrMapOvr>
    <a:masterClrMapping/>
  </p:clrMapOvr>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843</Words>
  <Application>Microsoft Office PowerPoint</Application>
  <PresentationFormat>Plačiaekranė</PresentationFormat>
  <Paragraphs>34</Paragraphs>
  <Slides>6</Slides>
  <Notes>0</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6</vt:i4>
      </vt:variant>
    </vt:vector>
  </HeadingPairs>
  <TitlesOfParts>
    <vt:vector size="12" baseType="lpstr">
      <vt:lpstr>Arial</vt:lpstr>
      <vt:lpstr>Arial Black</vt:lpstr>
      <vt:lpstr>Calibri</vt:lpstr>
      <vt:lpstr>Calibri Light</vt:lpstr>
      <vt:lpstr>Wingdings</vt:lpstr>
      <vt:lpstr>„Office“ tema</vt:lpstr>
      <vt:lpstr>„PowerPoint“ pateiktis</vt:lpstr>
      <vt:lpstr>„PowerPoint“ pateiktis</vt:lpstr>
      <vt:lpstr>„PowerPoint“ pateiktis</vt:lpstr>
      <vt:lpstr>„PowerPoint“ pateiktis</vt:lpstr>
      <vt:lpstr>„PowerPoint“ pateiktis</vt:lpstr>
      <vt:lpstr>„PowerPoint“ pateiktis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dc:creator>Gediminas Kapustavicius</dc:creator>
  <cp:lastModifiedBy>Gediminas Kapustavicius</cp:lastModifiedBy>
  <cp:revision>2</cp:revision>
  <dcterms:created xsi:type="dcterms:W3CDTF">2019-12-30T19:52:06Z</dcterms:created>
  <dcterms:modified xsi:type="dcterms:W3CDTF">2020-01-05T06:31:14Z</dcterms:modified>
</cp:coreProperties>
</file>