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1" r:id="rId4"/>
    <p:sldId id="272" r:id="rId5"/>
    <p:sldId id="273" r:id="rId6"/>
    <p:sldId id="265" r:id="rId7"/>
    <p:sldId id="264" r:id="rId8"/>
    <p:sldId id="278" r:id="rId9"/>
    <p:sldId id="270" r:id="rId10"/>
    <p:sldId id="257" r:id="rId11"/>
    <p:sldId id="274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94A0B6"/>
    <a:srgbClr val="D7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467AC-510F-4D1E-A8F9-2D1DEE8F3651}" v="70" dt="2020-04-25T21:31:36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čius" userId="afa06326152c962e" providerId="LiveId" clId="{2C8467AC-510F-4D1E-A8F9-2D1DEE8F3651}"/>
    <pc:docChg chg="undo custSel mod addSld delSld modSld sldOrd">
      <pc:chgData name="Gediminas Kapustavičius" userId="afa06326152c962e" providerId="LiveId" clId="{2C8467AC-510F-4D1E-A8F9-2D1DEE8F3651}" dt="2020-04-26T05:45:56.234" v="1408" actId="14100"/>
      <pc:docMkLst>
        <pc:docMk/>
      </pc:docMkLst>
      <pc:sldChg chg="addSp modSp ord">
        <pc:chgData name="Gediminas Kapustavičius" userId="afa06326152c962e" providerId="LiveId" clId="{2C8467AC-510F-4D1E-A8F9-2D1DEE8F3651}" dt="2020-04-25T21:30:42.516" v="1401" actId="1076"/>
        <pc:sldMkLst>
          <pc:docMk/>
          <pc:sldMk cId="2101586574" sldId="257"/>
        </pc:sldMkLst>
        <pc:spChg chg="add mod">
          <ac:chgData name="Gediminas Kapustavičius" userId="afa06326152c962e" providerId="LiveId" clId="{2C8467AC-510F-4D1E-A8F9-2D1DEE8F3651}" dt="2020-04-25T21:30:42.516" v="1401" actId="1076"/>
          <ac:spMkLst>
            <pc:docMk/>
            <pc:sldMk cId="2101586574" sldId="257"/>
            <ac:spMk id="2" creationId="{3C9586A7-2F08-4F01-8B77-D12BC798FF23}"/>
          </ac:spMkLst>
        </pc:spChg>
      </pc:sldChg>
      <pc:sldChg chg="addSp modSp">
        <pc:chgData name="Gediminas Kapustavičius" userId="afa06326152c962e" providerId="LiveId" clId="{2C8467AC-510F-4D1E-A8F9-2D1DEE8F3651}" dt="2020-04-25T20:30:51.698" v="1190" actId="1076"/>
        <pc:sldMkLst>
          <pc:docMk/>
          <pc:sldMk cId="3358971829" sldId="258"/>
        </pc:sldMkLst>
        <pc:spChg chg="add mod">
          <ac:chgData name="Gediminas Kapustavičius" userId="afa06326152c962e" providerId="LiveId" clId="{2C8467AC-510F-4D1E-A8F9-2D1DEE8F3651}" dt="2020-04-25T20:30:51.698" v="1190" actId="1076"/>
          <ac:spMkLst>
            <pc:docMk/>
            <pc:sldMk cId="3358971829" sldId="258"/>
            <ac:spMk id="2" creationId="{E2EA8AFE-8E86-45E3-B0EB-755D9D65CC78}"/>
          </ac:spMkLst>
        </pc:spChg>
        <pc:picChg chg="mod">
          <ac:chgData name="Gediminas Kapustavičius" userId="afa06326152c962e" providerId="LiveId" clId="{2C8467AC-510F-4D1E-A8F9-2D1DEE8F3651}" dt="2020-04-17T20:56:25.524" v="0"/>
          <ac:picMkLst>
            <pc:docMk/>
            <pc:sldMk cId="3358971829" sldId="258"/>
            <ac:picMk id="3" creationId="{18ABB1D4-B0AF-4E66-9431-EE329641DBA8}"/>
          </ac:picMkLst>
        </pc:picChg>
      </pc:sldChg>
      <pc:sldChg chg="del ord">
        <pc:chgData name="Gediminas Kapustavičius" userId="afa06326152c962e" providerId="LiveId" clId="{2C8467AC-510F-4D1E-A8F9-2D1DEE8F3651}" dt="2020-04-25T21:29:25.342" v="1366" actId="2696"/>
        <pc:sldMkLst>
          <pc:docMk/>
          <pc:sldMk cId="856776521" sldId="259"/>
        </pc:sldMkLst>
      </pc:sldChg>
      <pc:sldChg chg="del">
        <pc:chgData name="Gediminas Kapustavičius" userId="afa06326152c962e" providerId="LiveId" clId="{2C8467AC-510F-4D1E-A8F9-2D1DEE8F3651}" dt="2020-04-25T20:29:44.721" v="1186" actId="2696"/>
        <pc:sldMkLst>
          <pc:docMk/>
          <pc:sldMk cId="2141728000" sldId="260"/>
        </pc:sldMkLst>
      </pc:sldChg>
      <pc:sldChg chg="del">
        <pc:chgData name="Gediminas Kapustavičius" userId="afa06326152c962e" providerId="LiveId" clId="{2C8467AC-510F-4D1E-A8F9-2D1DEE8F3651}" dt="2020-04-25T20:30:04.561" v="1187" actId="2696"/>
        <pc:sldMkLst>
          <pc:docMk/>
          <pc:sldMk cId="4268836264" sldId="261"/>
        </pc:sldMkLst>
      </pc:sldChg>
      <pc:sldChg chg="del">
        <pc:chgData name="Gediminas Kapustavičius" userId="afa06326152c962e" providerId="LiveId" clId="{2C8467AC-510F-4D1E-A8F9-2D1DEE8F3651}" dt="2020-04-25T20:27:48.225" v="1181" actId="2696"/>
        <pc:sldMkLst>
          <pc:docMk/>
          <pc:sldMk cId="1537261607" sldId="262"/>
        </pc:sldMkLst>
      </pc:sldChg>
      <pc:sldChg chg="addSp modSp add del mod ord setBg">
        <pc:chgData name="Gediminas Kapustavičius" userId="afa06326152c962e" providerId="LiveId" clId="{2C8467AC-510F-4D1E-A8F9-2D1DEE8F3651}" dt="2020-04-25T21:32:47.555" v="1404" actId="2696"/>
        <pc:sldMkLst>
          <pc:docMk/>
          <pc:sldMk cId="4116727969" sldId="263"/>
        </pc:sldMkLst>
        <pc:picChg chg="add mod">
          <ac:chgData name="Gediminas Kapustavičius" userId="afa06326152c962e" providerId="LiveId" clId="{2C8467AC-510F-4D1E-A8F9-2D1DEE8F3651}" dt="2020-04-17T21:13:18.788" v="5" actId="962"/>
          <ac:picMkLst>
            <pc:docMk/>
            <pc:sldMk cId="4116727969" sldId="263"/>
            <ac:picMk id="2" creationId="{4BDA87D9-E10C-4020-B2F1-F4F17248AE47}"/>
          </ac:picMkLst>
        </pc:picChg>
      </pc:sldChg>
      <pc:sldChg chg="addSp modSp add mod ord setBg">
        <pc:chgData name="Gediminas Kapustavičius" userId="afa06326152c962e" providerId="LiveId" clId="{2C8467AC-510F-4D1E-A8F9-2D1DEE8F3651}" dt="2020-04-26T05:45:56.234" v="1408" actId="14100"/>
        <pc:sldMkLst>
          <pc:docMk/>
          <pc:sldMk cId="2688220279" sldId="264"/>
        </pc:sldMkLst>
        <pc:picChg chg="add mod">
          <ac:chgData name="Gediminas Kapustavičius" userId="afa06326152c962e" providerId="LiveId" clId="{2C8467AC-510F-4D1E-A8F9-2D1DEE8F3651}" dt="2020-04-26T05:45:56.234" v="1408" actId="14100"/>
          <ac:picMkLst>
            <pc:docMk/>
            <pc:sldMk cId="2688220279" sldId="264"/>
            <ac:picMk id="2" creationId="{1BD0C399-1F5B-43F1-B413-24215F6F9525}"/>
          </ac:picMkLst>
        </pc:picChg>
      </pc:sldChg>
      <pc:sldChg chg="addSp modSp add ord">
        <pc:chgData name="Gediminas Kapustavičius" userId="afa06326152c962e" providerId="LiveId" clId="{2C8467AC-510F-4D1E-A8F9-2D1DEE8F3651}" dt="2020-04-26T05:42:55.889" v="1406" actId="14100"/>
        <pc:sldMkLst>
          <pc:docMk/>
          <pc:sldMk cId="375560086" sldId="265"/>
        </pc:sldMkLst>
        <pc:picChg chg="add mod">
          <ac:chgData name="Gediminas Kapustavičius" userId="afa06326152c962e" providerId="LiveId" clId="{2C8467AC-510F-4D1E-A8F9-2D1DEE8F3651}" dt="2020-04-26T05:42:55.889" v="1406" actId="14100"/>
          <ac:picMkLst>
            <pc:docMk/>
            <pc:sldMk cId="375560086" sldId="265"/>
            <ac:picMk id="2" creationId="{250F618E-0B66-406C-835D-D9938845B61F}"/>
          </ac:picMkLst>
        </pc:picChg>
      </pc:sldChg>
      <pc:sldChg chg="addSp modSp add del mod ord setBg">
        <pc:chgData name="Gediminas Kapustavičius" userId="afa06326152c962e" providerId="LiveId" clId="{2C8467AC-510F-4D1E-A8F9-2D1DEE8F3651}" dt="2020-04-25T21:32:41.593" v="1403" actId="2696"/>
        <pc:sldMkLst>
          <pc:docMk/>
          <pc:sldMk cId="4274693824" sldId="266"/>
        </pc:sldMkLst>
        <pc:picChg chg="add mod">
          <ac:chgData name="Gediminas Kapustavičius" userId="afa06326152c962e" providerId="LiveId" clId="{2C8467AC-510F-4D1E-A8F9-2D1DEE8F3651}" dt="2020-04-23T19:30:00.277" v="94" actId="14100"/>
          <ac:picMkLst>
            <pc:docMk/>
            <pc:sldMk cId="4274693824" sldId="266"/>
            <ac:picMk id="2" creationId="{D86DF463-A6C9-4623-94A6-418555906D09}"/>
          </ac:picMkLst>
        </pc:picChg>
      </pc:sldChg>
      <pc:sldChg chg="addSp modSp add del mod setBg">
        <pc:chgData name="Gediminas Kapustavičius" userId="afa06326152c962e" providerId="LiveId" clId="{2C8467AC-510F-4D1E-A8F9-2D1DEE8F3651}" dt="2020-04-25T20:27:18.182" v="1176" actId="2696"/>
        <pc:sldMkLst>
          <pc:docMk/>
          <pc:sldMk cId="139560324" sldId="267"/>
        </pc:sldMkLst>
        <pc:picChg chg="add mod">
          <ac:chgData name="Gediminas Kapustavičius" userId="afa06326152c962e" providerId="LiveId" clId="{2C8467AC-510F-4D1E-A8F9-2D1DEE8F3651}" dt="2020-04-23T19:58:04.973" v="99" actId="962"/>
          <ac:picMkLst>
            <pc:docMk/>
            <pc:sldMk cId="139560324" sldId="267"/>
            <ac:picMk id="2" creationId="{FAD73D7B-8B63-4547-8987-A664A9935D94}"/>
          </ac:picMkLst>
        </pc:picChg>
      </pc:sldChg>
      <pc:sldChg chg="addSp modSp add del">
        <pc:chgData name="Gediminas Kapustavičius" userId="afa06326152c962e" providerId="LiveId" clId="{2C8467AC-510F-4D1E-A8F9-2D1DEE8F3651}" dt="2020-04-24T14:15:46.754" v="121" actId="2696"/>
        <pc:sldMkLst>
          <pc:docMk/>
          <pc:sldMk cId="183063890" sldId="268"/>
        </pc:sldMkLst>
        <pc:picChg chg="add mod">
          <ac:chgData name="Gediminas Kapustavičius" userId="afa06326152c962e" providerId="LiveId" clId="{2C8467AC-510F-4D1E-A8F9-2D1DEE8F3651}" dt="2020-04-23T20:42:25.190" v="120" actId="14100"/>
          <ac:picMkLst>
            <pc:docMk/>
            <pc:sldMk cId="183063890" sldId="268"/>
            <ac:picMk id="2" creationId="{CCBC5160-B828-4C50-9FC1-51346AA3F5E0}"/>
          </ac:picMkLst>
        </pc:picChg>
      </pc:sldChg>
      <pc:sldChg chg="addSp modSp add ord">
        <pc:chgData name="Gediminas Kapustavičius" userId="afa06326152c962e" providerId="LiveId" clId="{2C8467AC-510F-4D1E-A8F9-2D1DEE8F3651}" dt="2020-04-25T21:23:30.854" v="1361" actId="1076"/>
        <pc:sldMkLst>
          <pc:docMk/>
          <pc:sldMk cId="802902003" sldId="269"/>
        </pc:sldMkLst>
        <pc:spChg chg="add mod">
          <ac:chgData name="Gediminas Kapustavičius" userId="afa06326152c962e" providerId="LiveId" clId="{2C8467AC-510F-4D1E-A8F9-2D1DEE8F3651}" dt="2020-04-25T20:38:09.656" v="1262" actId="1076"/>
          <ac:spMkLst>
            <pc:docMk/>
            <pc:sldMk cId="802902003" sldId="269"/>
            <ac:spMk id="2" creationId="{BD526AE0-3B0B-4A71-8074-ADC4FD411202}"/>
          </ac:spMkLst>
        </pc:spChg>
        <pc:spChg chg="add mod">
          <ac:chgData name="Gediminas Kapustavičius" userId="afa06326152c962e" providerId="LiveId" clId="{2C8467AC-510F-4D1E-A8F9-2D1DEE8F3651}" dt="2020-04-25T20:38:50.081" v="1266" actId="1076"/>
          <ac:spMkLst>
            <pc:docMk/>
            <pc:sldMk cId="802902003" sldId="269"/>
            <ac:spMk id="3" creationId="{4DDDAA1B-04AA-4197-AEAF-660F487EDE00}"/>
          </ac:spMkLst>
        </pc:spChg>
        <pc:spChg chg="add mod">
          <ac:chgData name="Gediminas Kapustavičius" userId="afa06326152c962e" providerId="LiveId" clId="{2C8467AC-510F-4D1E-A8F9-2D1DEE8F3651}" dt="2020-04-25T21:23:30.854" v="1361" actId="1076"/>
          <ac:spMkLst>
            <pc:docMk/>
            <pc:sldMk cId="802902003" sldId="269"/>
            <ac:spMk id="4" creationId="{86F8DA9B-8BB5-4ACD-8807-70E65C84B9D7}"/>
          </ac:spMkLst>
        </pc:spChg>
      </pc:sldChg>
      <pc:sldChg chg="modSp">
        <pc:chgData name="Gediminas Kapustavičius" userId="afa06326152c962e" providerId="LiveId" clId="{2C8467AC-510F-4D1E-A8F9-2D1DEE8F3651}" dt="2020-04-25T21:25:37.924" v="1365" actId="1076"/>
        <pc:sldMkLst>
          <pc:docMk/>
          <pc:sldMk cId="205921131" sldId="270"/>
        </pc:sldMkLst>
        <pc:spChg chg="mod">
          <ac:chgData name="Gediminas Kapustavičius" userId="afa06326152c962e" providerId="LiveId" clId="{2C8467AC-510F-4D1E-A8F9-2D1DEE8F3651}" dt="2020-04-25T21:25:37.924" v="1365" actId="1076"/>
          <ac:spMkLst>
            <pc:docMk/>
            <pc:sldMk cId="205921131" sldId="270"/>
            <ac:spMk id="2" creationId="{E2EA8AFE-8E86-45E3-B0EB-755D9D65CC78}"/>
          </ac:spMkLst>
        </pc:spChg>
      </pc:sldChg>
      <pc:sldChg chg="addSp modSp add">
        <pc:chgData name="Gediminas Kapustavičius" userId="afa06326152c962e" providerId="LiveId" clId="{2C8467AC-510F-4D1E-A8F9-2D1DEE8F3651}" dt="2020-04-25T21:31:21.665" v="1402" actId="207"/>
        <pc:sldMkLst>
          <pc:docMk/>
          <pc:sldMk cId="4206518440" sldId="271"/>
        </pc:sldMkLst>
        <pc:spChg chg="add mod">
          <ac:chgData name="Gediminas Kapustavičius" userId="afa06326152c962e" providerId="LiveId" clId="{2C8467AC-510F-4D1E-A8F9-2D1DEE8F3651}" dt="2020-04-25T21:31:21.665" v="1402" actId="207"/>
          <ac:spMkLst>
            <pc:docMk/>
            <pc:sldMk cId="4206518440" sldId="271"/>
            <ac:spMk id="2" creationId="{3DD6A84B-62B4-46DE-AC90-267902114111}"/>
          </ac:spMkLst>
        </pc:spChg>
        <pc:spChg chg="add mod">
          <ac:chgData name="Gediminas Kapustavičius" userId="afa06326152c962e" providerId="LiveId" clId="{2C8467AC-510F-4D1E-A8F9-2D1DEE8F3651}" dt="2020-04-25T16:34:20.706" v="711"/>
          <ac:spMkLst>
            <pc:docMk/>
            <pc:sldMk cId="4206518440" sldId="271"/>
            <ac:spMk id="3" creationId="{7AF38C88-47E1-48C7-9192-D26EF4DAA465}"/>
          </ac:spMkLst>
        </pc:spChg>
      </pc:sldChg>
      <pc:sldChg chg="addSp modSp">
        <pc:chgData name="Gediminas Kapustavičius" userId="afa06326152c962e" providerId="LiveId" clId="{2C8467AC-510F-4D1E-A8F9-2D1DEE8F3651}" dt="2020-04-25T16:53:04.153" v="771" actId="14100"/>
        <pc:sldMkLst>
          <pc:docMk/>
          <pc:sldMk cId="3994723041" sldId="272"/>
        </pc:sldMkLst>
        <pc:spChg chg="mod">
          <ac:chgData name="Gediminas Kapustavičius" userId="afa06326152c962e" providerId="LiveId" clId="{2C8467AC-510F-4D1E-A8F9-2D1DEE8F3651}" dt="2020-04-25T16:52:01.791" v="765" actId="1076"/>
          <ac:spMkLst>
            <pc:docMk/>
            <pc:sldMk cId="3994723041" sldId="272"/>
            <ac:spMk id="2" creationId="{3DD6A84B-62B4-46DE-AC90-267902114111}"/>
          </ac:spMkLst>
        </pc:spChg>
        <pc:spChg chg="add mod">
          <ac:chgData name="Gediminas Kapustavičius" userId="afa06326152c962e" providerId="LiveId" clId="{2C8467AC-510F-4D1E-A8F9-2D1DEE8F3651}" dt="2020-04-25T16:52:51.116" v="769" actId="113"/>
          <ac:spMkLst>
            <pc:docMk/>
            <pc:sldMk cId="3994723041" sldId="272"/>
            <ac:spMk id="3" creationId="{D4AC38F8-6072-494F-AF1C-F82E4EEA8119}"/>
          </ac:spMkLst>
        </pc:spChg>
        <pc:spChg chg="add mod">
          <ac:chgData name="Gediminas Kapustavičius" userId="afa06326152c962e" providerId="LiveId" clId="{2C8467AC-510F-4D1E-A8F9-2D1DEE8F3651}" dt="2020-04-25T16:53:04.153" v="771" actId="14100"/>
          <ac:spMkLst>
            <pc:docMk/>
            <pc:sldMk cId="3994723041" sldId="272"/>
            <ac:spMk id="4" creationId="{B57F7FFF-33C6-46A4-907D-90584377C7AA}"/>
          </ac:spMkLst>
        </pc:spChg>
      </pc:sldChg>
      <pc:sldChg chg="addSp delSp modSp">
        <pc:chgData name="Gediminas Kapustavičius" userId="afa06326152c962e" providerId="LiveId" clId="{2C8467AC-510F-4D1E-A8F9-2D1DEE8F3651}" dt="2020-04-25T21:22:43.556" v="1360" actId="113"/>
        <pc:sldMkLst>
          <pc:docMk/>
          <pc:sldMk cId="1168881128" sldId="273"/>
        </pc:sldMkLst>
        <pc:spChg chg="mod">
          <ac:chgData name="Gediminas Kapustavičius" userId="afa06326152c962e" providerId="LiveId" clId="{2C8467AC-510F-4D1E-A8F9-2D1DEE8F3651}" dt="2020-04-25T17:02:48.322" v="868" actId="1076"/>
          <ac:spMkLst>
            <pc:docMk/>
            <pc:sldMk cId="1168881128" sldId="273"/>
            <ac:spMk id="2" creationId="{3DD6A84B-62B4-46DE-AC90-267902114111}"/>
          </ac:spMkLst>
        </pc:spChg>
        <pc:spChg chg="add mod">
          <ac:chgData name="Gediminas Kapustavičius" userId="afa06326152c962e" providerId="LiveId" clId="{2C8467AC-510F-4D1E-A8F9-2D1DEE8F3651}" dt="2020-04-25T21:22:43.556" v="1360" actId="113"/>
          <ac:spMkLst>
            <pc:docMk/>
            <pc:sldMk cId="1168881128" sldId="273"/>
            <ac:spMk id="3" creationId="{CCEE4E3B-949A-413B-ADE0-732EAECC5ECA}"/>
          </ac:spMkLst>
        </pc:spChg>
        <pc:spChg chg="add del mod">
          <ac:chgData name="Gediminas Kapustavičius" userId="afa06326152c962e" providerId="LiveId" clId="{2C8467AC-510F-4D1E-A8F9-2D1DEE8F3651}" dt="2020-04-25T17:29:43.888" v="1034"/>
          <ac:spMkLst>
            <pc:docMk/>
            <pc:sldMk cId="1168881128" sldId="273"/>
            <ac:spMk id="4" creationId="{C5F7C71D-0984-4875-A940-9B695E47C9D8}"/>
          </ac:spMkLst>
        </pc:spChg>
        <pc:spChg chg="add mod">
          <ac:chgData name="Gediminas Kapustavičius" userId="afa06326152c962e" providerId="LiveId" clId="{2C8467AC-510F-4D1E-A8F9-2D1DEE8F3651}" dt="2020-04-25T17:34:55.184" v="1084" actId="1076"/>
          <ac:spMkLst>
            <pc:docMk/>
            <pc:sldMk cId="1168881128" sldId="273"/>
            <ac:spMk id="5" creationId="{5482A17D-3E3F-43DD-8016-46AE41AD7DF3}"/>
          </ac:spMkLst>
        </pc:spChg>
      </pc:sldChg>
      <pc:sldChg chg="addSp modSp add ord">
        <pc:chgData name="Gediminas Kapustavičius" userId="afa06326152c962e" providerId="LiveId" clId="{2C8467AC-510F-4D1E-A8F9-2D1DEE8F3651}" dt="2020-04-25T17:24:40.421" v="968"/>
        <pc:sldMkLst>
          <pc:docMk/>
          <pc:sldMk cId="1744108831" sldId="274"/>
        </pc:sldMkLst>
        <pc:spChg chg="add mod">
          <ac:chgData name="Gediminas Kapustavičius" userId="afa06326152c962e" providerId="LiveId" clId="{2C8467AC-510F-4D1E-A8F9-2D1DEE8F3651}" dt="2020-04-25T17:21:12.433" v="937" actId="1076"/>
          <ac:spMkLst>
            <pc:docMk/>
            <pc:sldMk cId="1744108831" sldId="274"/>
            <ac:spMk id="2" creationId="{AB3C5E8F-22A1-43DB-919E-8D8651F71D67}"/>
          </ac:spMkLst>
        </pc:spChg>
        <pc:spChg chg="add mod">
          <ac:chgData name="Gediminas Kapustavičius" userId="afa06326152c962e" providerId="LiveId" clId="{2C8467AC-510F-4D1E-A8F9-2D1DEE8F3651}" dt="2020-04-25T17:20:58.897" v="936" actId="20577"/>
          <ac:spMkLst>
            <pc:docMk/>
            <pc:sldMk cId="1744108831" sldId="274"/>
            <ac:spMk id="3" creationId="{82D2294B-CB0A-4721-AA1C-F63CC0E114F8}"/>
          </ac:spMkLst>
        </pc:spChg>
      </pc:sldChg>
      <pc:sldChg chg="addSp modSp add del">
        <pc:chgData name="Gediminas Kapustavičius" userId="afa06326152c962e" providerId="LiveId" clId="{2C8467AC-510F-4D1E-A8F9-2D1DEE8F3651}" dt="2020-04-25T20:27:09.677" v="1175" actId="2696"/>
        <pc:sldMkLst>
          <pc:docMk/>
          <pc:sldMk cId="1893662985" sldId="275"/>
        </pc:sldMkLst>
        <pc:picChg chg="add mod">
          <ac:chgData name="Gediminas Kapustavičius" userId="afa06326152c962e" providerId="LiveId" clId="{2C8467AC-510F-4D1E-A8F9-2D1DEE8F3651}" dt="2020-04-25T20:25:16.560" v="1165" actId="14100"/>
          <ac:picMkLst>
            <pc:docMk/>
            <pc:sldMk cId="1893662985" sldId="275"/>
            <ac:picMk id="2" creationId="{6045F0C2-D30B-4F14-8850-9BE34C94177C}"/>
          </ac:picMkLst>
        </pc:picChg>
      </pc:sldChg>
      <pc:sldChg chg="addSp modSp add del ord">
        <pc:chgData name="Gediminas Kapustavičius" userId="afa06326152c962e" providerId="LiveId" clId="{2C8467AC-510F-4D1E-A8F9-2D1DEE8F3651}" dt="2020-04-25T20:51:22.181" v="1287" actId="2696"/>
        <pc:sldMkLst>
          <pc:docMk/>
          <pc:sldMk cId="3724447080" sldId="276"/>
        </pc:sldMkLst>
        <pc:picChg chg="add mod">
          <ac:chgData name="Gediminas Kapustavičius" userId="afa06326152c962e" providerId="LiveId" clId="{2C8467AC-510F-4D1E-A8F9-2D1DEE8F3651}" dt="2020-04-25T20:26:21.162" v="1174" actId="14100"/>
          <ac:picMkLst>
            <pc:docMk/>
            <pc:sldMk cId="3724447080" sldId="276"/>
            <ac:picMk id="2" creationId="{59986497-D51C-47B9-911F-072E4B6DF162}"/>
          </ac:picMkLst>
        </pc:picChg>
      </pc:sldChg>
      <pc:sldChg chg="addSp modSp add del">
        <pc:chgData name="Gediminas Kapustavičius" userId="afa06326152c962e" providerId="LiveId" clId="{2C8467AC-510F-4D1E-A8F9-2D1DEE8F3651}" dt="2020-04-25T21:24:44.481" v="1362" actId="2696"/>
        <pc:sldMkLst>
          <pc:docMk/>
          <pc:sldMk cId="2393201335" sldId="277"/>
        </pc:sldMkLst>
        <pc:picChg chg="add mod">
          <ac:chgData name="Gediminas Kapustavičius" userId="afa06326152c962e" providerId="LiveId" clId="{2C8467AC-510F-4D1E-A8F9-2D1DEE8F3651}" dt="2020-04-25T20:45:05.495" v="1280" actId="14100"/>
          <ac:picMkLst>
            <pc:docMk/>
            <pc:sldMk cId="2393201335" sldId="277"/>
            <ac:picMk id="2" creationId="{F53C8268-46AA-4F69-823E-D66704D669FF}"/>
          </ac:picMkLst>
        </pc:picChg>
      </pc:sldChg>
      <pc:sldChg chg="addSp modSp add mod setBg">
        <pc:chgData name="Gediminas Kapustavičius" userId="afa06326152c962e" providerId="LiveId" clId="{2C8467AC-510F-4D1E-A8F9-2D1DEE8F3651}" dt="2020-04-25T20:46:36.357" v="1286" actId="688"/>
        <pc:sldMkLst>
          <pc:docMk/>
          <pc:sldMk cId="2463171773" sldId="278"/>
        </pc:sldMkLst>
        <pc:picChg chg="add mod">
          <ac:chgData name="Gediminas Kapustavičius" userId="afa06326152c962e" providerId="LiveId" clId="{2C8467AC-510F-4D1E-A8F9-2D1DEE8F3651}" dt="2020-04-25T20:46:36.357" v="1286" actId="688"/>
          <ac:picMkLst>
            <pc:docMk/>
            <pc:sldMk cId="2463171773" sldId="278"/>
            <ac:picMk id="2" creationId="{DF32E189-D928-4191-A9CE-90FAE7B8D5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0B4785-E699-427D-B43B-B549C4ED6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29CC3F4-E867-4440-9EBF-203657EE1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09B7281-6073-414C-B8FA-410F9D3A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C02A94C-6D34-401D-B36F-FB3D2DEB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37E04F2-8229-439C-B3D3-1DAF39F1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014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6364BD-8938-4000-93D6-DAC2A690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DB2F381-1932-43FC-BDBF-B2B578E7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38C87C7-7D31-411F-87F7-CA37AD77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55AADD6-5D1E-45C4-8C02-F56CAF31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7F20E70-A1E7-4772-8633-F70D79E6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99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BFF5DFA5-B603-4F02-8AC5-823C1A235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57C59ED-CD43-4EB5-98BE-32B491FCA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4318612-A424-4D0A-BA06-9B04E024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D369E0D-52D7-4E18-A57A-110FF720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D5EDE33-DC03-4BC5-9D11-D4224242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371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353E27-1EE6-411B-AE06-1920664A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0B196E-A59B-4106-A6C6-F479EF6DD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FE255AB-8A1C-4A25-A48C-574FEBAA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F11344B-B1FC-4520-8A97-2216A74C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6523023-5562-4DB0-9204-90A99DB3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71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E07B79-0C3A-43B1-B36E-24C51E5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42A2AE3-754F-4664-BFCD-9D59B2DD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11E45B8-9892-4CCF-A4C0-7CA26FD7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1B49576-7F68-4963-92A3-58739F0B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B91BAB6-47A9-4F70-8E8B-B805294B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3EDA7B-5395-48B2-BBF6-A377CB08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DFC575-36F6-483C-BDC5-0A143D976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E4F979F-97A4-4A7B-B0ED-48793D9C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29D0BD2-E968-4DCF-B7FE-6179C001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69E3797-3D11-492D-ACAB-EDBD2C51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F67A6C7-76D5-43AE-8C7A-D5551D0A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16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33884A-5823-4D36-B51D-3DEA6B57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F994D60-970E-4924-AD3F-88D50F39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7B66A95-C6D3-4E64-883E-F622D7F1A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59795D4-C8DF-4D33-AFB4-7136C6E0B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250F3A8-E889-4AFA-BC23-697227951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412960C-037B-4FBB-BAA9-085A8F1D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56C8F9F5-E13F-4C1A-B3CC-9E31C480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85DD6EB-3352-4604-8247-464C0398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379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5896BD-F364-45AE-922D-16F21AD8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BC56F787-7507-415C-8969-512E77EA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3F76390-E220-43EB-A320-0B9CD0DF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D64E158-2149-440C-8E9D-6A5BFD7C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20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BF841F9-D463-4A05-A293-2EBADB7A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6764792-7DB3-47AF-8689-1A2EAD38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5C865BF-6EB5-44EC-A29E-B721F0C5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79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4911C0-1483-4E69-92B1-C50A686A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80F57F-CF1F-440F-9B2C-1A97F3F34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A9E982F-E0AA-4151-B674-28CD2AED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1F9312F-C032-4057-9505-D9014E14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5EFA5DD-3690-48C8-9566-D2117574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86C2682-27BC-45C4-88A8-270E819C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004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AF2FF3-91C4-45E6-8D97-4B009141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DB981E6F-F119-4183-A806-36441B59C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4698E6D-2937-4C2D-8730-E5C26EBA9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13D3AA4-E2DF-4D2A-8506-80277B4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4291F08-D518-445C-834D-312347E1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E27F705-0631-40CC-887D-7BFC86A1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55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4AD3CEB-181A-4D5D-B47C-9C9AD9B2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250F38F-AE7D-438F-8DFD-39F6907C1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FD5C270-BAB3-4900-9386-0B691CC18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5B83-4F61-4746-BBD7-20B1B5E1D522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F8B8B89-B31F-486B-88FC-4A58DB466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BE06AFF-0836-4587-BA33-43F321BAE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B9AA-BEFA-4477-884A-B2E6197FCF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404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laukas, gamta, rodinys, kalnų dviratis&#10;&#10;Automatiškai sugeneruotas aprašymas">
            <a:extLst>
              <a:ext uri="{FF2B5EF4-FFF2-40B4-BE49-F238E27FC236}">
                <a16:creationId xmlns:a16="http://schemas.microsoft.com/office/drawing/2014/main" id="{18ABB1D4-B0AF-4E66-9431-EE329641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1266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A8AFE-8E86-45E3-B0EB-755D9D65CC78}"/>
              </a:ext>
            </a:extLst>
          </p:cNvPr>
          <p:cNvSpPr txBox="1"/>
          <p:nvPr/>
        </p:nvSpPr>
        <p:spPr>
          <a:xfrm>
            <a:off x="1663914" y="297985"/>
            <a:ext cx="9009198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lt-LT" sz="9600" dirty="0">
                <a:latin typeface="Arial Black" panose="020B0A04020102020204" pitchFamily="34" charset="0"/>
              </a:rPr>
              <a:t>APOKALIPSĖ</a:t>
            </a:r>
          </a:p>
          <a:p>
            <a:pPr algn="ctr"/>
            <a:r>
              <a:rPr lang="lt-LT" sz="6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Armagedono</a:t>
            </a:r>
            <a:r>
              <a:rPr lang="lt-LT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 mūšis</a:t>
            </a:r>
          </a:p>
        </p:txBody>
      </p:sp>
    </p:spTree>
    <p:extLst>
      <p:ext uri="{BB962C8B-B14F-4D97-AF65-F5344CB8AC3E}">
        <p14:creationId xmlns:p14="http://schemas.microsoft.com/office/powerpoint/2010/main" val="335897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laukas, gamta, rodinys, kalnų dviratis&#10;&#10;Automatiškai sugeneruotas aprašymas">
            <a:extLst>
              <a:ext uri="{FF2B5EF4-FFF2-40B4-BE49-F238E27FC236}">
                <a16:creationId xmlns:a16="http://schemas.microsoft.com/office/drawing/2014/main" id="{DAF7B37A-2197-4ED6-BCBE-AA83A13D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38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9586A7-2F08-4F01-8B77-D12BC798FF23}"/>
              </a:ext>
            </a:extLst>
          </p:cNvPr>
          <p:cNvSpPr txBox="1"/>
          <p:nvPr/>
        </p:nvSpPr>
        <p:spPr>
          <a:xfrm>
            <a:off x="1660125" y="452762"/>
            <a:ext cx="9117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8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Armagedono</a:t>
            </a:r>
            <a:r>
              <a:rPr lang="lt-LT" sz="4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mūšio laukas</a:t>
            </a:r>
          </a:p>
        </p:txBody>
      </p:sp>
    </p:spTree>
    <p:extLst>
      <p:ext uri="{BB962C8B-B14F-4D97-AF65-F5344CB8AC3E}">
        <p14:creationId xmlns:p14="http://schemas.microsoft.com/office/powerpoint/2010/main" val="210158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AB3C5E8F-22A1-43DB-919E-8D8651F71D67}"/>
              </a:ext>
            </a:extLst>
          </p:cNvPr>
          <p:cNvSpPr/>
          <p:nvPr/>
        </p:nvSpPr>
        <p:spPr>
          <a:xfrm>
            <a:off x="935113" y="698195"/>
            <a:ext cx="10073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Iš Jo burnos ėjo aštrus dviašmenis kalavijas, kuriuo Jis ištiks tautas. Jis valdys jas geležine lazda.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Jis mina visagalio Dievo įniršio ir rūstybės vyno spaustuvą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lt-LT" sz="3200" i="1" dirty="0">
                <a:latin typeface="Arial" panose="020B0604020202020204" pitchFamily="34" charset="0"/>
                <a:cs typeface="Arial" panose="020B0604020202020204" pitchFamily="34" charset="0"/>
              </a:rPr>
              <a:t>Ant Jo drabužio ir ant strėnų užrašytas vardas: „Karalių Karalius ir viešpačių Viešpats“.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 19, 15)</a:t>
            </a:r>
            <a:endParaRPr lang="lt-LT" sz="3200" i="1" dirty="0"/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82D2294B-CB0A-4721-AA1C-F63CC0E114F8}"/>
              </a:ext>
            </a:extLst>
          </p:cNvPr>
          <p:cNvSpPr/>
          <p:nvPr/>
        </p:nvSpPr>
        <p:spPr>
          <a:xfrm>
            <a:off x="952868" y="3746778"/>
            <a:ext cx="1011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Jėzus, pažvelgęs į juos, paklausė: „O ką reiškia Rašto posakis: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‘Akmuo, kurį statytojai atmetė, tapo kertiniu akmeniu?’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tiktai kris ant šito akmens, suduš, o ant ko tas akmuo užgrius, tą sutriuškins“.   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 17-18)</a:t>
            </a:r>
            <a:endParaRPr lang="lt-L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D526AE0-3B0B-4A71-8074-ADC4FD411202}"/>
              </a:ext>
            </a:extLst>
          </p:cNvPr>
          <p:cNvSpPr/>
          <p:nvPr/>
        </p:nvSpPr>
        <p:spPr>
          <a:xfrm>
            <a:off x="1691511" y="2559725"/>
            <a:ext cx="9985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Jie gydo mano tautos žaizdas tik paviršutiniškai, sakydami: </a:t>
            </a:r>
            <a:r>
              <a:rPr lang="lt-LT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„Taika! Taika!“ </a:t>
            </a:r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Tačiau </a:t>
            </a:r>
            <a:r>
              <a:rPr lang="lt-LT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taikos nėra. </a:t>
            </a:r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lt-LT" sz="3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Jer</a:t>
            </a:r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 8, 11 – K. Burbulio vert.)</a:t>
            </a:r>
            <a:endParaRPr lang="lt-LT" sz="3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DAA1B-04AA-4197-AEAF-660F487EDE00}"/>
              </a:ext>
            </a:extLst>
          </p:cNvPr>
          <p:cNvSpPr txBox="1"/>
          <p:nvPr/>
        </p:nvSpPr>
        <p:spPr>
          <a:xfrm>
            <a:off x="809034" y="407569"/>
            <a:ext cx="927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600" i="1" dirty="0">
                <a:latin typeface="Arial" panose="020B0604020202020204" pitchFamily="34" charset="0"/>
                <a:cs typeface="Arial" panose="020B0604020202020204" pitchFamily="34" charset="0"/>
              </a:rPr>
              <a:t>Dukters, mano tautos, žaizdas jie tik apgydo, kartodami: </a:t>
            </a:r>
            <a:r>
              <a:rPr lang="lt-L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„Viskas gerai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lt-L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Viskas gerai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r>
              <a:rPr lang="lt-L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600" i="1" dirty="0">
                <a:latin typeface="Arial" panose="020B0604020202020204" pitchFamily="34" charset="0"/>
                <a:cs typeface="Arial" panose="020B0604020202020204" pitchFamily="34" charset="0"/>
              </a:rPr>
              <a:t>– nors </a:t>
            </a:r>
            <a:r>
              <a:rPr lang="lt-L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nėra gerai. </a:t>
            </a:r>
            <a:r>
              <a:rPr lang="lt-LT" sz="3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lt-LT" sz="3600" i="1" dirty="0">
                <a:latin typeface="Arial" panose="020B0604020202020204" pitchFamily="34" charset="0"/>
                <a:cs typeface="Arial" panose="020B0604020202020204" pitchFamily="34" charset="0"/>
              </a:rPr>
              <a:t> 8, 11 – A. </a:t>
            </a:r>
            <a:r>
              <a:rPr lang="lt-L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Rubšio</a:t>
            </a:r>
            <a:r>
              <a:rPr lang="lt-LT" sz="3600" i="1" dirty="0">
                <a:latin typeface="Arial" panose="020B0604020202020204" pitchFamily="34" charset="0"/>
                <a:cs typeface="Arial" panose="020B0604020202020204" pitchFamily="34" charset="0"/>
              </a:rPr>
              <a:t> vert.)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86F8DA9B-8BB5-4ACD-8807-70E65C84B9D7}"/>
              </a:ext>
            </a:extLst>
          </p:cNvPr>
          <p:cNvSpPr/>
          <p:nvPr/>
        </p:nvSpPr>
        <p:spPr>
          <a:xfrm>
            <a:off x="1734103" y="4623916"/>
            <a:ext cx="8537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Mes laukėme taikos, bet </a:t>
            </a:r>
            <a:r>
              <a:rPr lang="lt-LT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nieko gero </a:t>
            </a:r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nesulaukėme. Laukėme sveikatos, o štai – sunaikinimas! (</a:t>
            </a:r>
            <a:r>
              <a:rPr lang="lt-LT" sz="3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Jer</a:t>
            </a:r>
            <a:r>
              <a:rPr lang="lt-LT" sz="3600" i="1" dirty="0">
                <a:solidFill>
                  <a:srgbClr val="000000"/>
                </a:solidFill>
                <a:latin typeface="Arial" panose="020B0604020202020204" pitchFamily="34" charset="0"/>
              </a:rPr>
              <a:t> 8, 15 – K. Burbulio)</a:t>
            </a:r>
            <a:endParaRPr lang="lt-LT" sz="3600" i="1" dirty="0"/>
          </a:p>
        </p:txBody>
      </p:sp>
    </p:spTree>
    <p:extLst>
      <p:ext uri="{BB962C8B-B14F-4D97-AF65-F5344CB8AC3E}">
        <p14:creationId xmlns:p14="http://schemas.microsoft.com/office/powerpoint/2010/main" val="80290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6A84B-62B4-46DE-AC90-267902114111}"/>
              </a:ext>
            </a:extLst>
          </p:cNvPr>
          <p:cNvSpPr txBox="1"/>
          <p:nvPr/>
        </p:nvSpPr>
        <p:spPr>
          <a:xfrm>
            <a:off x="692458" y="221943"/>
            <a:ext cx="1069759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lt-LT" sz="4800" dirty="0" err="1">
                <a:latin typeface="Arial Black" panose="020B0A04020102020204" pitchFamily="34" charset="0"/>
              </a:rPr>
              <a:t>Armagedono</a:t>
            </a:r>
            <a:r>
              <a:rPr lang="lt-LT" sz="4800" dirty="0">
                <a:latin typeface="Arial Black" panose="020B0A04020102020204" pitchFamily="34" charset="0"/>
              </a:rPr>
              <a:t> mūšis įvyks</a:t>
            </a:r>
          </a:p>
          <a:p>
            <a:pPr algn="ctr"/>
            <a:r>
              <a:rPr lang="lt-LT" sz="4800" dirty="0">
                <a:latin typeface="Arial Black" panose="020B0A04020102020204" pitchFamily="34" charset="0"/>
              </a:rPr>
              <a:t>              pasaulio pabaigoje.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7AF38C88-47E1-48C7-9192-D26EF4DAA465}"/>
              </a:ext>
            </a:extLst>
          </p:cNvPr>
          <p:cNvSpPr/>
          <p:nvPr/>
        </p:nvSpPr>
        <p:spPr>
          <a:xfrm>
            <a:off x="636235" y="2411546"/>
            <a:ext cx="1083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aš regėjau: štai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baltas debesis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ant debesies sėdėjo panašus į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ŽMOGAUS SŪNŲ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Ant galvos Jis turėjo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aukso vainiką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rankoje – </a:t>
            </a:r>
            <a:r>
              <a:rPr lang="lt-LT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aštrų pjautuvą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Iš šventyklos išėjo dar vienas angelas, kuris šaukė galingu balsu sėdinčiajam ant debesies: „Paleisk darban savo pjautuvą ir pjauk;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atėjo Tau valanda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pjauti, nes žemės derlius prinoko“. Tuomet sėdintysis ant debesies nusviedė savo pjautuvą žemėn, ir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žemės derlius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buvo nupjautas.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14-16)</a:t>
            </a:r>
            <a:endParaRPr lang="lt-L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1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6A84B-62B4-46DE-AC90-267902114111}"/>
              </a:ext>
            </a:extLst>
          </p:cNvPr>
          <p:cNvSpPr txBox="1"/>
          <p:nvPr/>
        </p:nvSpPr>
        <p:spPr>
          <a:xfrm>
            <a:off x="399496" y="275209"/>
            <a:ext cx="113101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sz="4800" dirty="0">
                <a:latin typeface="Arial Black" panose="020B0A04020102020204" pitchFamily="34" charset="0"/>
              </a:rPr>
              <a:t>2. </a:t>
            </a:r>
            <a:r>
              <a:rPr lang="lt-LT" sz="4800" dirty="0" err="1">
                <a:latin typeface="Arial Black" panose="020B0A04020102020204" pitchFamily="34" charset="0"/>
              </a:rPr>
              <a:t>Armagedono</a:t>
            </a:r>
            <a:r>
              <a:rPr lang="lt-LT" sz="4800" dirty="0">
                <a:latin typeface="Arial Black" panose="020B0A04020102020204" pitchFamily="34" charset="0"/>
              </a:rPr>
              <a:t> mūšyje dalyvaus</a:t>
            </a:r>
          </a:p>
          <a:p>
            <a:pPr algn="ctr"/>
            <a:r>
              <a:rPr lang="lt-LT" sz="4800" dirty="0">
                <a:latin typeface="Arial Black" panose="020B0A04020102020204" pitchFamily="34" charset="0"/>
              </a:rPr>
              <a:t>                 visos pasaulio tautos.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D4AC38F8-6072-494F-AF1C-F82E4EEA8119}"/>
              </a:ext>
            </a:extLst>
          </p:cNvPr>
          <p:cNvSpPr/>
          <p:nvPr/>
        </p:nvSpPr>
        <p:spPr>
          <a:xfrm>
            <a:off x="446843" y="2214485"/>
            <a:ext cx="113515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 pamačiau iš slibino nasrų, iš žvėries snukio ir iš netikrojo pranašo burnos išeinant tris netyrąsias dvasias, tartum varles. O tai yra demonų dvasios, darančios ženklus; jos išeina pas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žemės ir viso pasaulio karalius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kad juos suburtų didžiosios visagalio Dievo dienos kovai.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16, 13-14)</a:t>
            </a:r>
            <a:endParaRPr lang="lt-L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57F7FFF-33C6-46A4-907D-90584377C7AA}"/>
              </a:ext>
            </a:extLst>
          </p:cNvPr>
          <p:cNvSpPr/>
          <p:nvPr/>
        </p:nvSpPr>
        <p:spPr>
          <a:xfrm>
            <a:off x="1562470" y="5018077"/>
            <a:ext cx="10200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Ir išvydau žvėrį ir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žemės karalius bei jų kariuomenes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, susirinkusias kovoti su sėdinčiuoju ant žirgo </a:t>
            </a:r>
          </a:p>
          <a:p>
            <a:pPr algn="r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ir Jo kariuomene.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 19, 19)</a:t>
            </a:r>
            <a:endParaRPr lang="lt-LT" sz="3200" i="1" dirty="0"/>
          </a:p>
        </p:txBody>
      </p:sp>
    </p:spTree>
    <p:extLst>
      <p:ext uri="{BB962C8B-B14F-4D97-AF65-F5344CB8AC3E}">
        <p14:creationId xmlns:p14="http://schemas.microsoft.com/office/powerpoint/2010/main" val="399472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6A84B-62B4-46DE-AC90-267902114111}"/>
              </a:ext>
            </a:extLst>
          </p:cNvPr>
          <p:cNvSpPr txBox="1"/>
          <p:nvPr/>
        </p:nvSpPr>
        <p:spPr>
          <a:xfrm>
            <a:off x="435007" y="275207"/>
            <a:ext cx="1127464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sz="4800" dirty="0">
                <a:latin typeface="Arial Black" panose="020B0A04020102020204" pitchFamily="34" charset="0"/>
              </a:rPr>
              <a:t>3. </a:t>
            </a:r>
            <a:r>
              <a:rPr lang="lt-LT" sz="4800" dirty="0" err="1">
                <a:latin typeface="Arial Black" panose="020B0A04020102020204" pitchFamily="34" charset="0"/>
              </a:rPr>
              <a:t>Armagedono</a:t>
            </a:r>
            <a:r>
              <a:rPr lang="lt-LT" sz="4800" dirty="0">
                <a:latin typeface="Arial Black" panose="020B0A04020102020204" pitchFamily="34" charset="0"/>
              </a:rPr>
              <a:t> mūšis bus šio</a:t>
            </a:r>
          </a:p>
          <a:p>
            <a:pPr algn="ctr"/>
            <a:r>
              <a:rPr lang="lt-LT" sz="4800" dirty="0">
                <a:latin typeface="Arial Black" panose="020B0A04020102020204" pitchFamily="34" charset="0"/>
              </a:rPr>
              <a:t>           pasaulio teismo diena.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CCEE4E3B-949A-413B-ADE0-732EAECC5ECA}"/>
              </a:ext>
            </a:extLst>
          </p:cNvPr>
          <p:cNvSpPr/>
          <p:nvPr/>
        </p:nvSpPr>
        <p:spPr>
          <a:xfrm>
            <a:off x="287044" y="2244909"/>
            <a:ext cx="11555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 angelas numetė savo pjautuvą žemėn, nuskynė žemės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vynmedį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supylė vynuoges į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didįjį Dievo rūstybės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spaustuvą. Spaustuvas buvo minamas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 miesto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 išsiveržė iš spaustuvo kraujas, pakildamas arkliams iki žąslų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tūkstančio šešių šimtų stadijų atstumu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19-20)</a:t>
            </a:r>
            <a:endParaRPr lang="lt-L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5482A17D-3E3F-43DD-8016-46AE41AD7DF3}"/>
              </a:ext>
            </a:extLst>
          </p:cNvPr>
          <p:cNvSpPr/>
          <p:nvPr/>
        </p:nvSpPr>
        <p:spPr>
          <a:xfrm>
            <a:off x="322554" y="4987900"/>
            <a:ext cx="11493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i="1" dirty="0">
                <a:latin typeface="Arial" panose="020B0604020202020204" pitchFamily="34" charset="0"/>
                <a:cs typeface="Arial" panose="020B0604020202020204" pitchFamily="34" charset="0"/>
              </a:rPr>
              <a:t>Žemės ir viso pasaulio karalius, kad juos suburtų </a:t>
            </a:r>
            <a:r>
              <a:rPr lang="lt-LT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didžiosios visagalio Dievo dienos kovai</a:t>
            </a:r>
            <a:r>
              <a:rPr lang="lt-LT" sz="3200" i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Ir jis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subūrė juos į vietovę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, kuri hebrajiškai vadinasi </a:t>
            </a:r>
            <a:r>
              <a:rPr lang="lt-LT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HARMAGEDONAS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. (</a:t>
            </a:r>
            <a:r>
              <a:rPr lang="lt-LT" sz="3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  <a:r>
              <a:rPr lang="lt-LT" sz="3200" i="1" dirty="0">
                <a:solidFill>
                  <a:srgbClr val="000000"/>
                </a:solidFill>
                <a:latin typeface="Arial" panose="020B0604020202020204" pitchFamily="34" charset="0"/>
              </a:rPr>
              <a:t> 16, 14,16)</a:t>
            </a:r>
            <a:endParaRPr lang="lt-LT" sz="3200" i="1" dirty="0"/>
          </a:p>
        </p:txBody>
      </p:sp>
    </p:spTree>
    <p:extLst>
      <p:ext uri="{BB962C8B-B14F-4D97-AF65-F5344CB8AC3E}">
        <p14:creationId xmlns:p14="http://schemas.microsoft.com/office/powerpoint/2010/main" val="116888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50F618E-0B66-406C-835D-D9938845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9192"/>
            <a:ext cx="12192000" cy="81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1BD0C399-1F5B-43F1-B413-24215F6F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veikslėlis, kuriame yra žinutė, žemėlapis&#10;&#10;Automatiškai sugeneruotas aprašymas">
            <a:extLst>
              <a:ext uri="{FF2B5EF4-FFF2-40B4-BE49-F238E27FC236}">
                <a16:creationId xmlns:a16="http://schemas.microsoft.com/office/drawing/2014/main" id="{DF32E189-D928-4191-A9CE-90FAE7B8D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69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laukas, gamta, rodinys, kalnų dviratis&#10;&#10;Automatiškai sugeneruotas aprašymas">
            <a:extLst>
              <a:ext uri="{FF2B5EF4-FFF2-40B4-BE49-F238E27FC236}">
                <a16:creationId xmlns:a16="http://schemas.microsoft.com/office/drawing/2014/main" id="{18ABB1D4-B0AF-4E66-9431-EE329641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1266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A8AFE-8E86-45E3-B0EB-755D9D65CC78}"/>
              </a:ext>
            </a:extLst>
          </p:cNvPr>
          <p:cNvSpPr txBox="1"/>
          <p:nvPr/>
        </p:nvSpPr>
        <p:spPr>
          <a:xfrm>
            <a:off x="879858" y="541537"/>
            <a:ext cx="553869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lt-LT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Megido</a:t>
            </a:r>
            <a:r>
              <a:rPr lang="lt-LT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lyguma </a:t>
            </a:r>
            <a:r>
              <a:rPr lang="lt-LT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lt-LT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Jezreelio</a:t>
            </a:r>
            <a:r>
              <a:rPr lang="lt-LT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slėnis </a:t>
            </a:r>
          </a:p>
        </p:txBody>
      </p:sp>
    </p:spTree>
    <p:extLst>
      <p:ext uri="{BB962C8B-B14F-4D97-AF65-F5344CB8AC3E}">
        <p14:creationId xmlns:p14="http://schemas.microsoft.com/office/powerpoint/2010/main" val="20592113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478</Words>
  <Application>Microsoft Office PowerPoint</Application>
  <PresentationFormat>Plačiaekranė</PresentationFormat>
  <Paragraphs>22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Kapustavičius</dc:creator>
  <cp:lastModifiedBy>Gediminas Kapustavičius</cp:lastModifiedBy>
  <cp:revision>1</cp:revision>
  <dcterms:created xsi:type="dcterms:W3CDTF">2020-04-25T20:46:14Z</dcterms:created>
  <dcterms:modified xsi:type="dcterms:W3CDTF">2020-04-26T05:46:03Z</dcterms:modified>
</cp:coreProperties>
</file>