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71" r:id="rId3"/>
    <p:sldId id="270" r:id="rId4"/>
    <p:sldId id="276" r:id="rId5"/>
    <p:sldId id="277" r:id="rId6"/>
    <p:sldId id="282" r:id="rId7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2B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DD6E-BDE0-4BC3-A6BA-71FC85F43FDC}" type="datetimeFigureOut">
              <a:rPr lang="lt-LT" smtClean="0"/>
              <a:t>2017-03-04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D1A3-FDE4-4C0E-86AA-4F981B95AE6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81370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DD6E-BDE0-4BC3-A6BA-71FC85F43FDC}" type="datetimeFigureOut">
              <a:rPr lang="lt-LT" smtClean="0"/>
              <a:t>2017-03-04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D1A3-FDE4-4C0E-86AA-4F981B95AE6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09484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DD6E-BDE0-4BC3-A6BA-71FC85F43FDC}" type="datetimeFigureOut">
              <a:rPr lang="lt-LT" smtClean="0"/>
              <a:t>2017-03-04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D1A3-FDE4-4C0E-86AA-4F981B95AE6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55575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DD6E-BDE0-4BC3-A6BA-71FC85F43FDC}" type="datetimeFigureOut">
              <a:rPr lang="lt-LT" smtClean="0"/>
              <a:t>2017-03-04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D1A3-FDE4-4C0E-86AA-4F981B95AE6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52268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DD6E-BDE0-4BC3-A6BA-71FC85F43FDC}" type="datetimeFigureOut">
              <a:rPr lang="lt-LT" smtClean="0"/>
              <a:t>2017-03-04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D1A3-FDE4-4C0E-86AA-4F981B95AE6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50983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DD6E-BDE0-4BC3-A6BA-71FC85F43FDC}" type="datetimeFigureOut">
              <a:rPr lang="lt-LT" smtClean="0"/>
              <a:t>2017-03-04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D1A3-FDE4-4C0E-86AA-4F981B95AE6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07121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DD6E-BDE0-4BC3-A6BA-71FC85F43FDC}" type="datetimeFigureOut">
              <a:rPr lang="lt-LT" smtClean="0"/>
              <a:t>2017-03-04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D1A3-FDE4-4C0E-86AA-4F981B95AE6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55171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DD6E-BDE0-4BC3-A6BA-71FC85F43FDC}" type="datetimeFigureOut">
              <a:rPr lang="lt-LT" smtClean="0"/>
              <a:t>2017-03-04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D1A3-FDE4-4C0E-86AA-4F981B95AE6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43132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DD6E-BDE0-4BC3-A6BA-71FC85F43FDC}" type="datetimeFigureOut">
              <a:rPr lang="lt-LT" smtClean="0"/>
              <a:t>2017-03-04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D1A3-FDE4-4C0E-86AA-4F981B95AE6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41376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DD6E-BDE0-4BC3-A6BA-71FC85F43FDC}" type="datetimeFigureOut">
              <a:rPr lang="lt-LT" smtClean="0"/>
              <a:t>2017-03-04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D1A3-FDE4-4C0E-86AA-4F981B95AE6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03700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DD6E-BDE0-4BC3-A6BA-71FC85F43FDC}" type="datetimeFigureOut">
              <a:rPr lang="lt-LT" smtClean="0"/>
              <a:t>2017-03-04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D1A3-FDE4-4C0E-86AA-4F981B95AE6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56199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9DD6E-BDE0-4BC3-A6BA-71FC85F43FDC}" type="datetimeFigureOut">
              <a:rPr lang="lt-LT" smtClean="0"/>
              <a:t>2017-03-04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6D1A3-FDE4-4C0E-86AA-4F981B95AE6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9949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Vaizdo rezultatas pagal užklausą „pragaro vartai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tačiakampis 1"/>
          <p:cNvSpPr/>
          <p:nvPr/>
        </p:nvSpPr>
        <p:spPr>
          <a:xfrm>
            <a:off x="2777543" y="1011599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lt-LT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Ką veiksi</a:t>
            </a:r>
            <a:r>
              <a:rPr lang="lt-LT" sz="72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  <a:p>
            <a:pPr algn="ctr"/>
            <a:r>
              <a:rPr lang="lt-LT" sz="7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PRAGARE</a:t>
            </a:r>
            <a:endParaRPr lang="lt-LT" sz="7200" dirty="0"/>
          </a:p>
        </p:txBody>
      </p:sp>
    </p:spTree>
    <p:extLst>
      <p:ext uri="{BB962C8B-B14F-4D97-AF65-F5344CB8AC3E}">
        <p14:creationId xmlns:p14="http://schemas.microsoft.com/office/powerpoint/2010/main" val="211598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Vaizdo rezultatas pagal užklausą „pragaro vartai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tačiakampis 1"/>
          <p:cNvSpPr/>
          <p:nvPr/>
        </p:nvSpPr>
        <p:spPr>
          <a:xfrm>
            <a:off x="253284" y="264623"/>
            <a:ext cx="76672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1. PRAGARAS yra REALI VIETA.</a:t>
            </a:r>
            <a:endParaRPr lang="lt-LT" sz="3200" dirty="0"/>
          </a:p>
        </p:txBody>
      </p:sp>
      <p:sp>
        <p:nvSpPr>
          <p:cNvPr id="3" name="Stačiakampis 2"/>
          <p:cNvSpPr/>
          <p:nvPr/>
        </p:nvSpPr>
        <p:spPr>
          <a:xfrm>
            <a:off x="291922" y="990324"/>
            <a:ext cx="1132482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 </a:t>
            </a:r>
            <a:r>
              <a:rPr lang="lt-LT" sz="28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štai elgeta mirė ir buvo angelų nuneštas į Abraomo prieglobstį. Mirė ir turtuolis ir buvo palaidotas. Kentėdamas pragare, jis pakėlė akis ir iš tolo pamatė Abraomą ir jo prieglobstyje </a:t>
            </a:r>
            <a:r>
              <a:rPr lang="lt-LT" sz="28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Lozorių </a:t>
            </a:r>
            <a:r>
              <a:rPr lang="lt-LT" sz="28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lt-LT" sz="2800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8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16, 22-23).</a:t>
            </a:r>
            <a:endParaRPr lang="lt-LT" sz="28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330557" y="2587304"/>
            <a:ext cx="1119603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 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tik jis baigė kalbėti, žemė prasiskyrė po jų kojomis ir atsivėrusi prarijo juos su jų palapinėmis, žmonėmis ir visu lobiu. Jie gyvi nugrimzdo į mirusiųjų buveinę, ir žemė apdengė juos, ir jie buvo išnaikinti iš 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susirinkusiųjų 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lt-LT" sz="2800" b="0" i="1" dirty="0" err="1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Sk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16, 31-33).</a:t>
            </a:r>
            <a:endParaRPr lang="lt-LT" sz="2800" i="1" dirty="0"/>
          </a:p>
        </p:txBody>
      </p:sp>
      <p:sp>
        <p:nvSpPr>
          <p:cNvPr id="6" name="Stačiakampis 5"/>
          <p:cNvSpPr/>
          <p:nvPr/>
        </p:nvSpPr>
        <p:spPr>
          <a:xfrm>
            <a:off x="330557" y="4535392"/>
            <a:ext cx="111058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Bet 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tu esi nublokštas į pragarą, į giliausią 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bedugnę 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(</a:t>
            </a:r>
            <a:r>
              <a:rPr lang="lt-LT" sz="2800" b="0" i="1" dirty="0" err="1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Iz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14, 15).</a:t>
            </a:r>
            <a:endParaRPr lang="lt-LT" sz="2800" i="1" dirty="0"/>
          </a:p>
        </p:txBody>
      </p:sp>
      <p:sp>
        <p:nvSpPr>
          <p:cNvPr id="7" name="Stačiakampis 6"/>
          <p:cNvSpPr/>
          <p:nvPr/>
        </p:nvSpPr>
        <p:spPr>
          <a:xfrm>
            <a:off x="317678" y="5787807"/>
            <a:ext cx="1172406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Kaip </a:t>
            </a:r>
            <a:r>
              <a:rPr lang="lt-LT" sz="2800" b="0" i="1" dirty="0" err="1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Jona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išbuvo tris dienas ir tris naktis banginio pilve, taip ir Žmogaus Sūnus išbus tris dienas ir tris naktis žemės 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širdyje</a:t>
            </a:r>
            <a:r>
              <a:rPr lang="lt-LT" sz="2800" i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(Mt 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12, 40). </a:t>
            </a:r>
            <a:endParaRPr lang="lt-LT" sz="28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4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Vaizdo rezultatas pagal užklausą „pragaro vartai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tačiakampis 1"/>
          <p:cNvSpPr/>
          <p:nvPr/>
        </p:nvSpPr>
        <p:spPr>
          <a:xfrm>
            <a:off x="253284" y="225988"/>
            <a:ext cx="76672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2</a:t>
            </a:r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. PRAGARAS yra KANČIŲ VIETA.</a:t>
            </a:r>
            <a:endParaRPr lang="lt-LT" sz="3200" dirty="0"/>
          </a:p>
        </p:txBody>
      </p:sp>
      <p:sp>
        <p:nvSpPr>
          <p:cNvPr id="3" name="Stačiakampis 2"/>
          <p:cNvSpPr/>
          <p:nvPr/>
        </p:nvSpPr>
        <p:spPr>
          <a:xfrm>
            <a:off x="279041" y="893836"/>
            <a:ext cx="112346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Jis </a:t>
            </a:r>
            <a:r>
              <a:rPr lang="lt-LT" sz="2800" b="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ėmė šaukti: ‘Tėve Abraomai, pasigailėk manęs! Atsiųsk Lozorių, kad, suvilgęs vandenyje piršto galą, atvėsintų man liežuvį, nes baisiai kenčiu šioje liepsnoje’ (</a:t>
            </a:r>
            <a:r>
              <a:rPr lang="lt-LT" sz="2800" b="0" i="1" dirty="0" err="1" smtClean="0">
                <a:solidFill>
                  <a:schemeClr val="bg1"/>
                </a:solidFill>
                <a:latin typeface="Arial" panose="020B0604020202020204" pitchFamily="34" charset="0"/>
              </a:rPr>
              <a:t>Lk</a:t>
            </a:r>
            <a:r>
              <a:rPr lang="lt-LT" sz="2800" b="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 16, 24).</a:t>
            </a:r>
            <a:endParaRPr lang="lt-LT" sz="2800" i="1" dirty="0">
              <a:solidFill>
                <a:schemeClr val="bg1"/>
              </a:solidFill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304800" y="2365196"/>
            <a:ext cx="113634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Žmogaus 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Sūnus išsiųs savo angelus, tie išrankios iš Jo karalystės visus </a:t>
            </a:r>
            <a:r>
              <a:rPr lang="lt-LT" sz="2800" b="0" i="1" dirty="0" err="1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papiktinimus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bei piktadarius ir įmes juos į ugnies krosnį. Ten </a:t>
            </a:r>
          </a:p>
          <a:p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bus verksmas ir dantų 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griežimas 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(Mt 13, 41-42).</a:t>
            </a:r>
            <a:r>
              <a:rPr lang="lt-LT" sz="28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lt-LT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343437" y="3907494"/>
            <a:ext cx="1150512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 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Abraomas atsakė: ‘Atsimink, sūnau, kad tu gyvendamas atsiėmei savo gėrybes, o Lozorius – tik nelaimes. Todėl jis susilaukė paguodos, o tu 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kenti</a:t>
            </a:r>
            <a:r>
              <a:rPr lang="lt-LT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lt-LT" sz="2800" b="0" i="1" dirty="0" err="1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16, 25). </a:t>
            </a:r>
            <a:endParaRPr lang="lt-LT" sz="28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369194" y="5382853"/>
            <a:ext cx="1109300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Tas 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vėl tarė: ‘Tai meldžiu tave, tėve, nusiųsk jį bent į mano tėvo namus, nes aš turiu penkis brolius. Teįspėja juos, kad ir jie nepatektų į šią kančių vietą’ (</a:t>
            </a:r>
            <a:r>
              <a:rPr lang="lt-LT" sz="2800" b="0" i="1" dirty="0" err="1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16, 27-28).</a:t>
            </a:r>
            <a:endParaRPr lang="lt-LT" sz="28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84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Vaizdo rezultatas pagal užklausą „pragaro vartai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tačiakampis 1"/>
          <p:cNvSpPr/>
          <p:nvPr/>
        </p:nvSpPr>
        <p:spPr>
          <a:xfrm>
            <a:off x="214647" y="225988"/>
            <a:ext cx="87104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3. PRAGARAS yra NELAISVĖS VIETA.</a:t>
            </a:r>
            <a:endParaRPr lang="lt-LT" sz="3200" dirty="0"/>
          </a:p>
        </p:txBody>
      </p:sp>
      <p:sp>
        <p:nvSpPr>
          <p:cNvPr id="5" name="Stačiakampis 4"/>
          <p:cNvSpPr/>
          <p:nvPr/>
        </p:nvSpPr>
        <p:spPr>
          <a:xfrm>
            <a:off x="330558" y="2390954"/>
            <a:ext cx="113634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lt-LT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227527" y="945352"/>
            <a:ext cx="1169831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Be 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to, mus nuo jūsų skiria milžiniška praraja, ir niekas iš čia panorėjęs negali nueiti pas jus, nei iš ten persikelti pas mus’ (</a:t>
            </a:r>
            <a:r>
              <a:rPr lang="lt-LT" sz="2800" b="0" i="1" dirty="0" err="1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Lk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16, 26).</a:t>
            </a:r>
            <a:r>
              <a:rPr lang="lt-LT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endParaRPr lang="lt-LT" dirty="0"/>
          </a:p>
        </p:txBody>
      </p:sp>
      <p:sp>
        <p:nvSpPr>
          <p:cNvPr id="10" name="Stačiakampis 9"/>
          <p:cNvSpPr/>
          <p:nvPr/>
        </p:nvSpPr>
        <p:spPr>
          <a:xfrm>
            <a:off x="287627" y="3170022"/>
            <a:ext cx="1100714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Jis 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nutvėrė slibiną – senąją gyvatę, kuri yra Velnias ir Šėtonas, –surišo jį tūkstančiui metų ir įmetė į </a:t>
            </a:r>
            <a:r>
              <a:rPr lang="lt-LT" sz="2800" b="0" i="1" dirty="0" err="1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bedungę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užrakino ją ir iš viršaus užantspaudavo, kad nebegalėtų daugiau suvedžioti tautų, kol pasibaigs tūkstantis metų. Po to jis turės būti atrištas trumpam 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laikui 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lt-LT" sz="2800" b="0" i="1" dirty="0" err="1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Apr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20, 2-3).</a:t>
            </a:r>
            <a:r>
              <a:rPr lang="lt-LT" sz="28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lt-LT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tačiakampis 10"/>
          <p:cNvSpPr/>
          <p:nvPr/>
        </p:nvSpPr>
        <p:spPr>
          <a:xfrm>
            <a:off x="240404" y="2040056"/>
            <a:ext cx="1171118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D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ievas 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nepagailėjo nusidėjusių angelų, bet surišo juos tamsos raiščiais giliausiose pragaro gelmėse, kur laiko juos 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teismui (2 </a:t>
            </a:r>
            <a:r>
              <a:rPr lang="lt-LT" sz="2800" b="0" i="1" dirty="0" err="1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Pt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2, 4).</a:t>
            </a:r>
            <a:endParaRPr lang="lt-LT" sz="2800" i="1" dirty="0">
              <a:solidFill>
                <a:schemeClr val="bg1"/>
              </a:solidFill>
            </a:endParaRPr>
          </a:p>
        </p:txBody>
      </p:sp>
      <p:sp>
        <p:nvSpPr>
          <p:cNvPr id="12" name="Stačiakampis 11"/>
          <p:cNvSpPr/>
          <p:nvPr/>
        </p:nvSpPr>
        <p:spPr>
          <a:xfrm>
            <a:off x="279042" y="5787808"/>
            <a:ext cx="1212331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Tada 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Jis prabils ir į stovinčius kairėje: ‘Eikite šalin nuo manęs, prakeiktieji, </a:t>
            </a:r>
          </a:p>
          <a:p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į amžinąją ugnį, kuri paruošta velniui ir jo angelams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! (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Mt 25, 41).</a:t>
            </a:r>
            <a:r>
              <a:rPr lang="lt-LT" sz="28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 </a:t>
            </a:r>
            <a:endParaRPr lang="lt-LT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80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Vaizdo rezultatas pagal užklausą „pragaro vartai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tačiakampis 1"/>
          <p:cNvSpPr/>
          <p:nvPr/>
        </p:nvSpPr>
        <p:spPr>
          <a:xfrm>
            <a:off x="317678" y="316140"/>
            <a:ext cx="76672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4</a:t>
            </a:r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. PRAGARAS yra AMŽINA VIETA.</a:t>
            </a:r>
            <a:endParaRPr lang="lt-LT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330558" y="2390954"/>
            <a:ext cx="113634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lt-LT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240406" y="1099898"/>
            <a:ext cx="116983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lt-LT" dirty="0"/>
          </a:p>
        </p:txBody>
      </p:sp>
      <p:sp>
        <p:nvSpPr>
          <p:cNvPr id="8" name="Stačiakampis 7"/>
          <p:cNvSpPr/>
          <p:nvPr/>
        </p:nvSpPr>
        <p:spPr>
          <a:xfrm>
            <a:off x="291921" y="2835172"/>
            <a:ext cx="1140209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gers Dievo įniršio vyno, įpilto ir neatmiešto Jo rūstybės taurėje, ir bus kankinamas ugnimi ir siera šventųjų angelų ir Avinėlio akivaizdoje. </a:t>
            </a:r>
            <a:r>
              <a:rPr lang="lt-LT" sz="28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lt-LT" sz="28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Jų kankinimo dūmai kils per amžių amžius, ir jie neturės atilsio nei dieną, nei naktį – tie, kurie garbina žvėrį bei jo atvaizdą ir ima jo </a:t>
            </a:r>
          </a:p>
          <a:p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vardo 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ženklą 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lt-LT" sz="2800" b="0" i="1" dirty="0" err="1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Apr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14, 10-11).</a:t>
            </a:r>
            <a:endParaRPr lang="lt-LT" sz="28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tačiakampis 8"/>
          <p:cNvSpPr/>
          <p:nvPr/>
        </p:nvSpPr>
        <p:spPr>
          <a:xfrm>
            <a:off x="266163" y="2152798"/>
            <a:ext cx="120846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Ir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šitie eis į amžinąjį kentėjimą, o teisieji į amžinąjį 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gyvenimą 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(Mt 25, 46).</a:t>
            </a:r>
            <a:endParaRPr lang="lt-LT" sz="2800" i="1" dirty="0">
              <a:solidFill>
                <a:schemeClr val="bg1"/>
              </a:solidFill>
            </a:endParaRPr>
          </a:p>
        </p:txBody>
      </p:sp>
      <p:sp>
        <p:nvSpPr>
          <p:cNvPr id="3" name="Stačiakampis 2"/>
          <p:cNvSpPr/>
          <p:nvPr/>
        </p:nvSpPr>
        <p:spPr>
          <a:xfrm>
            <a:off x="291920" y="1058095"/>
            <a:ext cx="109126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Mirtis </a:t>
            </a:r>
            <a:r>
              <a:rPr lang="lt-LT" sz="2800" b="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ir pragaras buvo įmesti į ugnies ežerą. Tai yra antroji </a:t>
            </a:r>
            <a:r>
              <a:rPr lang="lt-LT" sz="2800" b="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mirtis</a:t>
            </a:r>
            <a:r>
              <a:rPr lang="lt-LT" sz="2800" i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lt-LT" sz="2800" b="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(</a:t>
            </a:r>
            <a:r>
              <a:rPr lang="lt-LT" sz="2800" b="0" i="1" dirty="0" err="1" smtClean="0">
                <a:solidFill>
                  <a:schemeClr val="bg1"/>
                </a:solidFill>
                <a:latin typeface="Arial" panose="020B0604020202020204" pitchFamily="34" charset="0"/>
              </a:rPr>
              <a:t>Apr</a:t>
            </a:r>
            <a:r>
              <a:rPr lang="lt-LT" sz="2800" b="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lt-LT" sz="2800" b="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20, 14).</a:t>
            </a:r>
            <a:r>
              <a:rPr lang="lt-LT" sz="2800" b="0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304803" y="5285707"/>
            <a:ext cx="115566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Nedorėliai 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ir visos tautos, kurios užmiršo Dievą, į mirusiųjų buveinę 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eina</a:t>
            </a:r>
            <a:r>
              <a:rPr lang="lt-LT" sz="2800" i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(</a:t>
            </a:r>
            <a:r>
              <a:rPr lang="lt-LT" sz="2800" b="0" i="1" dirty="0" err="1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Ps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9, 17).</a:t>
            </a:r>
            <a:endParaRPr lang="lt-LT" sz="2800" i="1" dirty="0">
              <a:solidFill>
                <a:schemeClr val="bg1"/>
              </a:solidFill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2883205" y="6154961"/>
            <a:ext cx="91855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2800" dirty="0" smtClean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lt-LT" sz="280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P</a:t>
            </a:r>
            <a:r>
              <a:rPr lang="pt-BR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ragaras ir prapultis niekados </a:t>
            </a:r>
            <a:r>
              <a:rPr lang="pt-BR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neprisipildo</a:t>
            </a:r>
            <a:r>
              <a:rPr lang="lt-LT" sz="2800" i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(Pat 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27, 20).</a:t>
            </a:r>
            <a:endParaRPr lang="lt-LT" sz="28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30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Vaizdo rezultatas pagal užklausą „pragaro vartai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tačiakampis 2"/>
          <p:cNvSpPr/>
          <p:nvPr/>
        </p:nvSpPr>
        <p:spPr>
          <a:xfrm>
            <a:off x="794197" y="356091"/>
            <a:ext cx="1055209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Įeikite pro ankštus vartus, nes erdvūs vartai ir platus kelias veda į pražūtį, ir daug yra juo įeinančių. O ankšti vartai ir siauras kelias veda į gyvenimą, ir tik nedaugelis jį randa (Mt 7, 13-14).</a:t>
            </a:r>
            <a:endParaRPr lang="lt-LT" sz="2800" dirty="0"/>
          </a:p>
        </p:txBody>
      </p:sp>
      <p:sp>
        <p:nvSpPr>
          <p:cNvPr id="4" name="Stačiakampis 3"/>
          <p:cNvSpPr/>
          <p:nvPr/>
        </p:nvSpPr>
        <p:spPr>
          <a:xfrm>
            <a:off x="588135" y="2024009"/>
            <a:ext cx="1079679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2800" i="1" dirty="0">
                <a:solidFill>
                  <a:schemeClr val="bg1"/>
                </a:solidFill>
                <a:latin typeface="Arial" panose="020B0604020202020204" pitchFamily="34" charset="0"/>
              </a:rPr>
              <a:t>Jėzus jam sako: „Aš esu kelias, tiesa ir gyvenimas. Niekas nenueina pas Tėvą kitaip, kaip tik per </a:t>
            </a:r>
            <a:r>
              <a:rPr lang="lt-LT" sz="280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mane (</a:t>
            </a:r>
            <a:r>
              <a:rPr lang="lt-LT" sz="2800" i="1" dirty="0">
                <a:solidFill>
                  <a:schemeClr val="bg1"/>
                </a:solidFill>
                <a:latin typeface="Arial" panose="020B0604020202020204" pitchFamily="34" charset="0"/>
              </a:rPr>
              <a:t>J</a:t>
            </a:r>
            <a:r>
              <a:rPr lang="lt-LT" sz="280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n 14, 6).</a:t>
            </a:r>
            <a:endParaRPr lang="lt-LT" sz="2800" i="1" dirty="0">
              <a:solidFill>
                <a:schemeClr val="bg1"/>
              </a:solidFill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1167684" y="3266718"/>
            <a:ext cx="972784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 jis tarė Jėzui: „Viešpatie, prisimink mane, kai ateisi į </a:t>
            </a:r>
            <a:endParaRPr lang="lt-LT" sz="2800" i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lt-LT" sz="28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 </a:t>
            </a:r>
            <a:r>
              <a:rPr lang="lt-LT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karalystę“. </a:t>
            </a:r>
            <a:r>
              <a:rPr lang="lt-LT" sz="28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Jėzus </a:t>
            </a:r>
            <a:r>
              <a:rPr lang="lt-LT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 atsakė: „Iš tiesų sakau tau: </a:t>
            </a:r>
            <a:endParaRPr lang="lt-LT" sz="2800" i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lt-LT" sz="28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šiandien </a:t>
            </a:r>
            <a:r>
              <a:rPr lang="lt-LT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 manimi būsi rojuje</a:t>
            </a:r>
            <a:r>
              <a:rPr lang="lt-LT" sz="28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 (</a:t>
            </a:r>
            <a:r>
              <a:rPr lang="lt-LT" sz="2800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8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23, 42-43).</a:t>
            </a:r>
            <a:r>
              <a:rPr lang="lt-LT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86594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483</Words>
  <Application>Microsoft Office PowerPoint</Application>
  <PresentationFormat>Plačiaekranė</PresentationFormat>
  <Paragraphs>33</Paragraphs>
  <Slides>6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„Office“ tema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Gediminas Kapustavicius</dc:creator>
  <cp:lastModifiedBy>Gediminas Kapustavicius</cp:lastModifiedBy>
  <cp:revision>61</cp:revision>
  <dcterms:created xsi:type="dcterms:W3CDTF">2017-03-03T18:20:46Z</dcterms:created>
  <dcterms:modified xsi:type="dcterms:W3CDTF">2017-03-05T00:02:56Z</dcterms:modified>
</cp:coreProperties>
</file>