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2" r:id="rId6"/>
    <p:sldId id="261" r:id="rId7"/>
  </p:sldIdLst>
  <p:sldSz cx="12192000" cy="6858000"/>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Pavadinimas 1"/>
          <p:cNvSpPr>
            <a:spLocks noGrp="1"/>
          </p:cNvSpPr>
          <p:nvPr>
            <p:ph type="ctrTitle"/>
          </p:nvPr>
        </p:nvSpPr>
        <p:spPr>
          <a:xfrm>
            <a:off x="1524000" y="1122363"/>
            <a:ext cx="9144000" cy="2387600"/>
          </a:xfrm>
        </p:spPr>
        <p:txBody>
          <a:bodyPr anchor="b"/>
          <a:lstStyle>
            <a:lvl1pPr algn="ctr">
              <a:defRPr sz="6000"/>
            </a:lvl1pPr>
          </a:lstStyle>
          <a:p>
            <a:r>
              <a:rPr lang="lt-LT" smtClean="0"/>
              <a:t>Spustelėję redag. ruoš. pavad. stilių</a:t>
            </a:r>
            <a:endParaRPr lang="lt-LT"/>
          </a:p>
        </p:txBody>
      </p:sp>
      <p:sp>
        <p:nvSpPr>
          <p:cNvPr id="3" name="Antrinis pavadinima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t-LT" smtClean="0"/>
              <a:t>Spustelėję redag. ruoš. paantrš. stilių</a:t>
            </a:r>
            <a:endParaRPr lang="lt-LT"/>
          </a:p>
        </p:txBody>
      </p:sp>
      <p:sp>
        <p:nvSpPr>
          <p:cNvPr id="4" name="Datos vietos rezervavimo ženklas 3"/>
          <p:cNvSpPr>
            <a:spLocks noGrp="1"/>
          </p:cNvSpPr>
          <p:nvPr>
            <p:ph type="dt" sz="half" idx="10"/>
          </p:nvPr>
        </p:nvSpPr>
        <p:spPr/>
        <p:txBody>
          <a:bodyPr/>
          <a:lstStyle/>
          <a:p>
            <a:fld id="{C41F40C7-ACB7-485F-B678-5F77A0F6F78A}" type="datetimeFigureOut">
              <a:rPr lang="lt-LT" smtClean="0"/>
              <a:t>2017-02-26</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CEE9DE60-E6CC-4035-9C23-83CCEA0453B8}" type="slidenum">
              <a:rPr lang="lt-LT" smtClean="0"/>
              <a:t>‹#›</a:t>
            </a:fld>
            <a:endParaRPr lang="lt-LT"/>
          </a:p>
        </p:txBody>
      </p:sp>
    </p:spTree>
    <p:extLst>
      <p:ext uri="{BB962C8B-B14F-4D97-AF65-F5344CB8AC3E}">
        <p14:creationId xmlns:p14="http://schemas.microsoft.com/office/powerpoint/2010/main" val="1980191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lt-LT"/>
          </a:p>
        </p:txBody>
      </p:sp>
      <p:sp>
        <p:nvSpPr>
          <p:cNvPr id="3" name="Vertikalaus teksto vietos rezervavimo ženklas 2"/>
          <p:cNvSpPr>
            <a:spLocks noGrp="1"/>
          </p:cNvSpPr>
          <p:nvPr>
            <p:ph type="body" orient="vert" idx="1"/>
          </p:nvPr>
        </p:nvSpPr>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C41F40C7-ACB7-485F-B678-5F77A0F6F78A}" type="datetimeFigureOut">
              <a:rPr lang="lt-LT" smtClean="0"/>
              <a:t>2017-02-26</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CEE9DE60-E6CC-4035-9C23-83CCEA0453B8}" type="slidenum">
              <a:rPr lang="lt-LT" smtClean="0"/>
              <a:t>‹#›</a:t>
            </a:fld>
            <a:endParaRPr lang="lt-LT"/>
          </a:p>
        </p:txBody>
      </p:sp>
    </p:spTree>
    <p:extLst>
      <p:ext uri="{BB962C8B-B14F-4D97-AF65-F5344CB8AC3E}">
        <p14:creationId xmlns:p14="http://schemas.microsoft.com/office/powerpoint/2010/main" val="3834556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8724900" y="365125"/>
            <a:ext cx="2628900" cy="5811838"/>
          </a:xfrm>
        </p:spPr>
        <p:txBody>
          <a:bodyPr vert="eaVert"/>
          <a:lstStyle/>
          <a:p>
            <a:r>
              <a:rPr lang="lt-LT" smtClean="0"/>
              <a:t>Spustelėję redag. ruoš. pavad. stilių</a:t>
            </a:r>
            <a:endParaRPr lang="lt-LT"/>
          </a:p>
        </p:txBody>
      </p:sp>
      <p:sp>
        <p:nvSpPr>
          <p:cNvPr id="3" name="Vertikalaus teksto vietos rezervavimo ženklas 2"/>
          <p:cNvSpPr>
            <a:spLocks noGrp="1"/>
          </p:cNvSpPr>
          <p:nvPr>
            <p:ph type="body" orient="vert" idx="1"/>
          </p:nvPr>
        </p:nvSpPr>
        <p:spPr>
          <a:xfrm>
            <a:off x="838200" y="365125"/>
            <a:ext cx="7734300" cy="5811838"/>
          </a:xfrm>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C41F40C7-ACB7-485F-B678-5F77A0F6F78A}" type="datetimeFigureOut">
              <a:rPr lang="lt-LT" smtClean="0"/>
              <a:t>2017-02-26</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CEE9DE60-E6CC-4035-9C23-83CCEA0453B8}" type="slidenum">
              <a:rPr lang="lt-LT" smtClean="0"/>
              <a:t>‹#›</a:t>
            </a:fld>
            <a:endParaRPr lang="lt-LT"/>
          </a:p>
        </p:txBody>
      </p:sp>
    </p:spTree>
    <p:extLst>
      <p:ext uri="{BB962C8B-B14F-4D97-AF65-F5344CB8AC3E}">
        <p14:creationId xmlns:p14="http://schemas.microsoft.com/office/powerpoint/2010/main" val="2575313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lt-LT"/>
          </a:p>
        </p:txBody>
      </p:sp>
      <p:sp>
        <p:nvSpPr>
          <p:cNvPr id="3" name="Turinio vietos rezervavimo ženklas 2"/>
          <p:cNvSpPr>
            <a:spLocks noGrp="1"/>
          </p:cNvSpPr>
          <p:nvPr>
            <p:ph idx="1"/>
          </p:nvPr>
        </p:nvSpPr>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C41F40C7-ACB7-485F-B678-5F77A0F6F78A}" type="datetimeFigureOut">
              <a:rPr lang="lt-LT" smtClean="0"/>
              <a:t>2017-02-26</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CEE9DE60-E6CC-4035-9C23-83CCEA0453B8}" type="slidenum">
              <a:rPr lang="lt-LT" smtClean="0"/>
              <a:t>‹#›</a:t>
            </a:fld>
            <a:endParaRPr lang="lt-LT"/>
          </a:p>
        </p:txBody>
      </p:sp>
    </p:spTree>
    <p:extLst>
      <p:ext uri="{BB962C8B-B14F-4D97-AF65-F5344CB8AC3E}">
        <p14:creationId xmlns:p14="http://schemas.microsoft.com/office/powerpoint/2010/main" val="13828606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1850" y="1709738"/>
            <a:ext cx="10515600" cy="2852737"/>
          </a:xfrm>
        </p:spPr>
        <p:txBody>
          <a:bodyPr anchor="b"/>
          <a:lstStyle>
            <a:lvl1pPr>
              <a:defRPr sz="6000"/>
            </a:lvl1pPr>
          </a:lstStyle>
          <a:p>
            <a:r>
              <a:rPr lang="lt-LT" smtClean="0"/>
              <a:t>Spustelėję redag. ruoš. pavad. stilių</a:t>
            </a:r>
            <a:endParaRPr lang="lt-LT"/>
          </a:p>
        </p:txBody>
      </p:sp>
      <p:sp>
        <p:nvSpPr>
          <p:cNvPr id="3" name="Teksto vietos rezervavimo ženklas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t-LT" smtClean="0"/>
              <a:t>Spustelėję redag. ruoš. teksto stilių</a:t>
            </a:r>
          </a:p>
        </p:txBody>
      </p:sp>
      <p:sp>
        <p:nvSpPr>
          <p:cNvPr id="4" name="Datos vietos rezervavimo ženklas 3"/>
          <p:cNvSpPr>
            <a:spLocks noGrp="1"/>
          </p:cNvSpPr>
          <p:nvPr>
            <p:ph type="dt" sz="half" idx="10"/>
          </p:nvPr>
        </p:nvSpPr>
        <p:spPr/>
        <p:txBody>
          <a:bodyPr/>
          <a:lstStyle/>
          <a:p>
            <a:fld id="{C41F40C7-ACB7-485F-B678-5F77A0F6F78A}" type="datetimeFigureOut">
              <a:rPr lang="lt-LT" smtClean="0"/>
              <a:t>2017-02-26</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CEE9DE60-E6CC-4035-9C23-83CCEA0453B8}" type="slidenum">
              <a:rPr lang="lt-LT" smtClean="0"/>
              <a:t>‹#›</a:t>
            </a:fld>
            <a:endParaRPr lang="lt-LT"/>
          </a:p>
        </p:txBody>
      </p:sp>
    </p:spTree>
    <p:extLst>
      <p:ext uri="{BB962C8B-B14F-4D97-AF65-F5344CB8AC3E}">
        <p14:creationId xmlns:p14="http://schemas.microsoft.com/office/powerpoint/2010/main" val="3839679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lt-LT"/>
          </a:p>
        </p:txBody>
      </p:sp>
      <p:sp>
        <p:nvSpPr>
          <p:cNvPr id="3" name="Turinio vietos rezervavimo ženklas 2"/>
          <p:cNvSpPr>
            <a:spLocks noGrp="1"/>
          </p:cNvSpPr>
          <p:nvPr>
            <p:ph sz="half" idx="1"/>
          </p:nvPr>
        </p:nvSpPr>
        <p:spPr>
          <a:xfrm>
            <a:off x="838200" y="1825625"/>
            <a:ext cx="5181600" cy="4351338"/>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urinio vietos rezervavimo ženklas 3"/>
          <p:cNvSpPr>
            <a:spLocks noGrp="1"/>
          </p:cNvSpPr>
          <p:nvPr>
            <p:ph sz="half" idx="2"/>
          </p:nvPr>
        </p:nvSpPr>
        <p:spPr>
          <a:xfrm>
            <a:off x="6172200" y="1825625"/>
            <a:ext cx="5181600" cy="4351338"/>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Datos vietos rezervavimo ženklas 4"/>
          <p:cNvSpPr>
            <a:spLocks noGrp="1"/>
          </p:cNvSpPr>
          <p:nvPr>
            <p:ph type="dt" sz="half" idx="10"/>
          </p:nvPr>
        </p:nvSpPr>
        <p:spPr/>
        <p:txBody>
          <a:bodyPr/>
          <a:lstStyle/>
          <a:p>
            <a:fld id="{C41F40C7-ACB7-485F-B678-5F77A0F6F78A}" type="datetimeFigureOut">
              <a:rPr lang="lt-LT" smtClean="0"/>
              <a:t>2017-02-26</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CEE9DE60-E6CC-4035-9C23-83CCEA0453B8}" type="slidenum">
              <a:rPr lang="lt-LT" smtClean="0"/>
              <a:t>‹#›</a:t>
            </a:fld>
            <a:endParaRPr lang="lt-LT"/>
          </a:p>
        </p:txBody>
      </p:sp>
    </p:spTree>
    <p:extLst>
      <p:ext uri="{BB962C8B-B14F-4D97-AF65-F5344CB8AC3E}">
        <p14:creationId xmlns:p14="http://schemas.microsoft.com/office/powerpoint/2010/main" val="3749775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365125"/>
            <a:ext cx="10515600" cy="1325563"/>
          </a:xfrm>
        </p:spPr>
        <p:txBody>
          <a:bodyPr/>
          <a:lstStyle/>
          <a:p>
            <a:r>
              <a:rPr lang="lt-LT" smtClean="0"/>
              <a:t>Spustelėję redag. ruoš. pavad. stilių</a:t>
            </a:r>
            <a:endParaRPr lang="lt-LT"/>
          </a:p>
        </p:txBody>
      </p:sp>
      <p:sp>
        <p:nvSpPr>
          <p:cNvPr id="3" name="Teksto vietos rezervavimo ženklas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4" name="Turinio vietos rezervavimo ženklas 3"/>
          <p:cNvSpPr>
            <a:spLocks noGrp="1"/>
          </p:cNvSpPr>
          <p:nvPr>
            <p:ph sz="half" idx="2"/>
          </p:nvPr>
        </p:nvSpPr>
        <p:spPr>
          <a:xfrm>
            <a:off x="839788" y="2505075"/>
            <a:ext cx="5157787" cy="3684588"/>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Teksto vietos rezervavimo ženklas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6" name="Turinio vietos rezervavimo ženklas 5"/>
          <p:cNvSpPr>
            <a:spLocks noGrp="1"/>
          </p:cNvSpPr>
          <p:nvPr>
            <p:ph sz="quarter" idx="4"/>
          </p:nvPr>
        </p:nvSpPr>
        <p:spPr>
          <a:xfrm>
            <a:off x="6172200" y="2505075"/>
            <a:ext cx="5183188" cy="3684588"/>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7" name="Datos vietos rezervavimo ženklas 6"/>
          <p:cNvSpPr>
            <a:spLocks noGrp="1"/>
          </p:cNvSpPr>
          <p:nvPr>
            <p:ph type="dt" sz="half" idx="10"/>
          </p:nvPr>
        </p:nvSpPr>
        <p:spPr/>
        <p:txBody>
          <a:bodyPr/>
          <a:lstStyle/>
          <a:p>
            <a:fld id="{C41F40C7-ACB7-485F-B678-5F77A0F6F78A}" type="datetimeFigureOut">
              <a:rPr lang="lt-LT" smtClean="0"/>
              <a:t>2017-02-26</a:t>
            </a:fld>
            <a:endParaRPr lang="lt-LT"/>
          </a:p>
        </p:txBody>
      </p:sp>
      <p:sp>
        <p:nvSpPr>
          <p:cNvPr id="8" name="Poraštės vietos rezervavimo ženklas 7"/>
          <p:cNvSpPr>
            <a:spLocks noGrp="1"/>
          </p:cNvSpPr>
          <p:nvPr>
            <p:ph type="ftr" sz="quarter" idx="11"/>
          </p:nvPr>
        </p:nvSpPr>
        <p:spPr/>
        <p:txBody>
          <a:bodyPr/>
          <a:lstStyle/>
          <a:p>
            <a:endParaRPr lang="lt-LT"/>
          </a:p>
        </p:txBody>
      </p:sp>
      <p:sp>
        <p:nvSpPr>
          <p:cNvPr id="9" name="Skaidrės numerio vietos rezervavimo ženklas 8"/>
          <p:cNvSpPr>
            <a:spLocks noGrp="1"/>
          </p:cNvSpPr>
          <p:nvPr>
            <p:ph type="sldNum" sz="quarter" idx="12"/>
          </p:nvPr>
        </p:nvSpPr>
        <p:spPr/>
        <p:txBody>
          <a:bodyPr/>
          <a:lstStyle/>
          <a:p>
            <a:fld id="{CEE9DE60-E6CC-4035-9C23-83CCEA0453B8}" type="slidenum">
              <a:rPr lang="lt-LT" smtClean="0"/>
              <a:t>‹#›</a:t>
            </a:fld>
            <a:endParaRPr lang="lt-LT"/>
          </a:p>
        </p:txBody>
      </p:sp>
    </p:spTree>
    <p:extLst>
      <p:ext uri="{BB962C8B-B14F-4D97-AF65-F5344CB8AC3E}">
        <p14:creationId xmlns:p14="http://schemas.microsoft.com/office/powerpoint/2010/main" val="2358818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lt-LT"/>
          </a:p>
        </p:txBody>
      </p:sp>
      <p:sp>
        <p:nvSpPr>
          <p:cNvPr id="3" name="Datos vietos rezervavimo ženklas 2"/>
          <p:cNvSpPr>
            <a:spLocks noGrp="1"/>
          </p:cNvSpPr>
          <p:nvPr>
            <p:ph type="dt" sz="half" idx="10"/>
          </p:nvPr>
        </p:nvSpPr>
        <p:spPr/>
        <p:txBody>
          <a:bodyPr/>
          <a:lstStyle/>
          <a:p>
            <a:fld id="{C41F40C7-ACB7-485F-B678-5F77A0F6F78A}" type="datetimeFigureOut">
              <a:rPr lang="lt-LT" smtClean="0"/>
              <a:t>2017-02-26</a:t>
            </a:fld>
            <a:endParaRPr lang="lt-LT"/>
          </a:p>
        </p:txBody>
      </p:sp>
      <p:sp>
        <p:nvSpPr>
          <p:cNvPr id="4" name="Poraštės vietos rezervavimo ženklas 3"/>
          <p:cNvSpPr>
            <a:spLocks noGrp="1"/>
          </p:cNvSpPr>
          <p:nvPr>
            <p:ph type="ftr" sz="quarter" idx="11"/>
          </p:nvPr>
        </p:nvSpPr>
        <p:spPr/>
        <p:txBody>
          <a:bodyPr/>
          <a:lstStyle/>
          <a:p>
            <a:endParaRPr lang="lt-LT"/>
          </a:p>
        </p:txBody>
      </p:sp>
      <p:sp>
        <p:nvSpPr>
          <p:cNvPr id="5" name="Skaidrės numerio vietos rezervavimo ženklas 4"/>
          <p:cNvSpPr>
            <a:spLocks noGrp="1"/>
          </p:cNvSpPr>
          <p:nvPr>
            <p:ph type="sldNum" sz="quarter" idx="12"/>
          </p:nvPr>
        </p:nvSpPr>
        <p:spPr/>
        <p:txBody>
          <a:bodyPr/>
          <a:lstStyle/>
          <a:p>
            <a:fld id="{CEE9DE60-E6CC-4035-9C23-83CCEA0453B8}" type="slidenum">
              <a:rPr lang="lt-LT" smtClean="0"/>
              <a:t>‹#›</a:t>
            </a:fld>
            <a:endParaRPr lang="lt-LT"/>
          </a:p>
        </p:txBody>
      </p:sp>
    </p:spTree>
    <p:extLst>
      <p:ext uri="{BB962C8B-B14F-4D97-AF65-F5344CB8AC3E}">
        <p14:creationId xmlns:p14="http://schemas.microsoft.com/office/powerpoint/2010/main" val="1062731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p>
            <a:fld id="{C41F40C7-ACB7-485F-B678-5F77A0F6F78A}" type="datetimeFigureOut">
              <a:rPr lang="lt-LT" smtClean="0"/>
              <a:t>2017-02-26</a:t>
            </a:fld>
            <a:endParaRPr lang="lt-LT"/>
          </a:p>
        </p:txBody>
      </p:sp>
      <p:sp>
        <p:nvSpPr>
          <p:cNvPr id="3" name="Poraštės vietos rezervavimo ženklas 2"/>
          <p:cNvSpPr>
            <a:spLocks noGrp="1"/>
          </p:cNvSpPr>
          <p:nvPr>
            <p:ph type="ftr" sz="quarter" idx="11"/>
          </p:nvPr>
        </p:nvSpPr>
        <p:spPr/>
        <p:txBody>
          <a:bodyPr/>
          <a:lstStyle/>
          <a:p>
            <a:endParaRPr lang="lt-LT"/>
          </a:p>
        </p:txBody>
      </p:sp>
      <p:sp>
        <p:nvSpPr>
          <p:cNvPr id="4" name="Skaidrės numerio vietos rezervavimo ženklas 3"/>
          <p:cNvSpPr>
            <a:spLocks noGrp="1"/>
          </p:cNvSpPr>
          <p:nvPr>
            <p:ph type="sldNum" sz="quarter" idx="12"/>
          </p:nvPr>
        </p:nvSpPr>
        <p:spPr/>
        <p:txBody>
          <a:bodyPr/>
          <a:lstStyle/>
          <a:p>
            <a:fld id="{CEE9DE60-E6CC-4035-9C23-83CCEA0453B8}" type="slidenum">
              <a:rPr lang="lt-LT" smtClean="0"/>
              <a:t>‹#›</a:t>
            </a:fld>
            <a:endParaRPr lang="lt-LT"/>
          </a:p>
        </p:txBody>
      </p:sp>
    </p:spTree>
    <p:extLst>
      <p:ext uri="{BB962C8B-B14F-4D97-AF65-F5344CB8AC3E}">
        <p14:creationId xmlns:p14="http://schemas.microsoft.com/office/powerpoint/2010/main" val="3254284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457200"/>
            <a:ext cx="3932237" cy="1600200"/>
          </a:xfrm>
        </p:spPr>
        <p:txBody>
          <a:bodyPr anchor="b"/>
          <a:lstStyle>
            <a:lvl1pPr>
              <a:defRPr sz="3200"/>
            </a:lvl1pPr>
          </a:lstStyle>
          <a:p>
            <a:r>
              <a:rPr lang="lt-LT" smtClean="0"/>
              <a:t>Spustelėję redag. ruoš. pavad. stilių</a:t>
            </a:r>
            <a:endParaRPr lang="lt-LT"/>
          </a:p>
        </p:txBody>
      </p:sp>
      <p:sp>
        <p:nvSpPr>
          <p:cNvPr id="3" name="Turinio vietos rezervavimo ženklas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eksto vietos rezervavimo ženklas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smtClean="0"/>
              <a:t>Spustelėję redag. ruoš. teksto stilių</a:t>
            </a:r>
          </a:p>
        </p:txBody>
      </p:sp>
      <p:sp>
        <p:nvSpPr>
          <p:cNvPr id="5" name="Datos vietos rezervavimo ženklas 4"/>
          <p:cNvSpPr>
            <a:spLocks noGrp="1"/>
          </p:cNvSpPr>
          <p:nvPr>
            <p:ph type="dt" sz="half" idx="10"/>
          </p:nvPr>
        </p:nvSpPr>
        <p:spPr/>
        <p:txBody>
          <a:bodyPr/>
          <a:lstStyle/>
          <a:p>
            <a:fld id="{C41F40C7-ACB7-485F-B678-5F77A0F6F78A}" type="datetimeFigureOut">
              <a:rPr lang="lt-LT" smtClean="0"/>
              <a:t>2017-02-26</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CEE9DE60-E6CC-4035-9C23-83CCEA0453B8}" type="slidenum">
              <a:rPr lang="lt-LT" smtClean="0"/>
              <a:t>‹#›</a:t>
            </a:fld>
            <a:endParaRPr lang="lt-LT"/>
          </a:p>
        </p:txBody>
      </p:sp>
    </p:spTree>
    <p:extLst>
      <p:ext uri="{BB962C8B-B14F-4D97-AF65-F5344CB8AC3E}">
        <p14:creationId xmlns:p14="http://schemas.microsoft.com/office/powerpoint/2010/main" val="132065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457200"/>
            <a:ext cx="3932237" cy="1600200"/>
          </a:xfrm>
        </p:spPr>
        <p:txBody>
          <a:bodyPr anchor="b"/>
          <a:lstStyle>
            <a:lvl1pPr>
              <a:defRPr sz="3200"/>
            </a:lvl1pPr>
          </a:lstStyle>
          <a:p>
            <a:r>
              <a:rPr lang="lt-LT" smtClean="0"/>
              <a:t>Spustelėję redag. ruoš. pavad. stilių</a:t>
            </a:r>
            <a:endParaRPr lang="lt-LT"/>
          </a:p>
        </p:txBody>
      </p:sp>
      <p:sp>
        <p:nvSpPr>
          <p:cNvPr id="3" name="Paveikslėlio vietos rezervavimo ženklas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ksto vietos rezervavimo ženklas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smtClean="0"/>
              <a:t>Spustelėję redag. ruoš. teksto stilių</a:t>
            </a:r>
          </a:p>
        </p:txBody>
      </p:sp>
      <p:sp>
        <p:nvSpPr>
          <p:cNvPr id="5" name="Datos vietos rezervavimo ženklas 4"/>
          <p:cNvSpPr>
            <a:spLocks noGrp="1"/>
          </p:cNvSpPr>
          <p:nvPr>
            <p:ph type="dt" sz="half" idx="10"/>
          </p:nvPr>
        </p:nvSpPr>
        <p:spPr/>
        <p:txBody>
          <a:bodyPr/>
          <a:lstStyle/>
          <a:p>
            <a:fld id="{C41F40C7-ACB7-485F-B678-5F77A0F6F78A}" type="datetimeFigureOut">
              <a:rPr lang="lt-LT" smtClean="0"/>
              <a:t>2017-02-26</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CEE9DE60-E6CC-4035-9C23-83CCEA0453B8}" type="slidenum">
              <a:rPr lang="lt-LT" smtClean="0"/>
              <a:t>‹#›</a:t>
            </a:fld>
            <a:endParaRPr lang="lt-LT"/>
          </a:p>
        </p:txBody>
      </p:sp>
    </p:spTree>
    <p:extLst>
      <p:ext uri="{BB962C8B-B14F-4D97-AF65-F5344CB8AC3E}">
        <p14:creationId xmlns:p14="http://schemas.microsoft.com/office/powerpoint/2010/main" val="3333212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avadinimo vietos rezervavimo ženkla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t-LT" smtClean="0"/>
              <a:t>Spustelėję redag. ruoš. pavad. stilių</a:t>
            </a:r>
            <a:endParaRPr lang="lt-LT"/>
          </a:p>
        </p:txBody>
      </p:sp>
      <p:sp>
        <p:nvSpPr>
          <p:cNvPr id="3" name="Teksto vietos rezervavimo ženklas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1F40C7-ACB7-485F-B678-5F77A0F6F78A}" type="datetimeFigureOut">
              <a:rPr lang="lt-LT" smtClean="0"/>
              <a:t>2017-02-26</a:t>
            </a:fld>
            <a:endParaRPr lang="lt-LT"/>
          </a:p>
        </p:txBody>
      </p:sp>
      <p:sp>
        <p:nvSpPr>
          <p:cNvPr id="5" name="Poraštės vietos rezervavimo ženklas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kaidrės numerio vietos rezervavimo ženklas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E9DE60-E6CC-4035-9C23-83CCEA0453B8}" type="slidenum">
              <a:rPr lang="lt-LT" smtClean="0"/>
              <a:t>‹#›</a:t>
            </a:fld>
            <a:endParaRPr lang="lt-LT"/>
          </a:p>
        </p:txBody>
      </p:sp>
    </p:spTree>
    <p:extLst>
      <p:ext uri="{BB962C8B-B14F-4D97-AF65-F5344CB8AC3E}">
        <p14:creationId xmlns:p14="http://schemas.microsoft.com/office/powerpoint/2010/main" val="2800887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Vaizdo rezultatas pagal užklausą „dangu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3232596" y="1970466"/>
            <a:ext cx="4969630" cy="1754326"/>
          </a:xfrm>
          <a:prstGeom prst="rect">
            <a:avLst/>
          </a:prstGeom>
          <a:noFill/>
        </p:spPr>
        <p:txBody>
          <a:bodyPr wrap="none" rtlCol="0">
            <a:spAutoFit/>
          </a:bodyPr>
          <a:lstStyle/>
          <a:p>
            <a:r>
              <a:rPr lang="lt-LT" sz="4800" dirty="0" smtClean="0">
                <a:solidFill>
                  <a:schemeClr val="bg1"/>
                </a:solidFill>
                <a:latin typeface="Arial Black" panose="020B0A04020102020204" pitchFamily="34" charset="0"/>
              </a:rPr>
              <a:t>KĄ VEIKSIME </a:t>
            </a:r>
          </a:p>
          <a:p>
            <a:r>
              <a:rPr lang="lt-LT" sz="6000" dirty="0" smtClean="0">
                <a:solidFill>
                  <a:srgbClr val="FFFF00"/>
                </a:solidFill>
                <a:latin typeface="Arial Black" panose="020B0A04020102020204" pitchFamily="34" charset="0"/>
              </a:rPr>
              <a:t>DANGUJE?</a:t>
            </a:r>
            <a:endParaRPr lang="lt-LT" sz="6000" dirty="0">
              <a:solidFill>
                <a:srgbClr val="FFFF00"/>
              </a:solidFill>
              <a:latin typeface="Arial Black" panose="020B0A04020102020204" pitchFamily="34" charset="0"/>
            </a:endParaRPr>
          </a:p>
        </p:txBody>
      </p:sp>
    </p:spTree>
    <p:extLst>
      <p:ext uri="{BB962C8B-B14F-4D97-AF65-F5344CB8AC3E}">
        <p14:creationId xmlns:p14="http://schemas.microsoft.com/office/powerpoint/2010/main" val="22727369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Vaizdo rezultatas pagal užklausą „dangu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579549" y="193183"/>
            <a:ext cx="6500497" cy="584775"/>
          </a:xfrm>
          <a:prstGeom prst="rect">
            <a:avLst/>
          </a:prstGeom>
          <a:noFill/>
        </p:spPr>
        <p:txBody>
          <a:bodyPr wrap="none" rtlCol="0">
            <a:spAutoFit/>
          </a:bodyPr>
          <a:lstStyle/>
          <a:p>
            <a:r>
              <a:rPr lang="lt-LT" sz="3200" b="1" dirty="0" smtClean="0">
                <a:solidFill>
                  <a:srgbClr val="FFFF00"/>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t>1. Dangus – garbinimo vieta.</a:t>
            </a:r>
            <a:endParaRPr lang="lt-LT" sz="3200" b="1" dirty="0">
              <a:solidFill>
                <a:srgbClr val="FFFF00"/>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endParaRPr>
          </a:p>
        </p:txBody>
      </p:sp>
      <p:sp>
        <p:nvSpPr>
          <p:cNvPr id="3" name="Stačiakampis 2"/>
          <p:cNvSpPr/>
          <p:nvPr/>
        </p:nvSpPr>
        <p:spPr>
          <a:xfrm>
            <a:off x="691165" y="941978"/>
            <a:ext cx="11234671" cy="2246769"/>
          </a:xfrm>
          <a:prstGeom prst="rect">
            <a:avLst/>
          </a:prstGeom>
        </p:spPr>
        <p:txBody>
          <a:bodyPr wrap="square">
            <a:spAutoFit/>
          </a:bodyPr>
          <a:lstStyle/>
          <a:p>
            <a:r>
              <a:rPr lang="lt-LT" sz="2800" b="0" i="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„Aš pažvelgiau ir išgirdau balsą daugybės angelų aplinkui sostą, būtybių ir vyresniųjų; jų skaičius buvo miriadų miriadai ir tūkstančių tūkstančiai. Jie skelbė skambiu balsu: „Vertas Avinėlis, kuris buvo užmuštas, priimti galybę, ir turtus, ir išmintį, ir stiprybę, ir pagarbą, </a:t>
            </a:r>
          </a:p>
          <a:p>
            <a:r>
              <a:rPr lang="lt-LT" sz="2800" b="0" i="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ir šlovę, ir palaiminimą“ (</a:t>
            </a:r>
            <a:r>
              <a:rPr lang="lt-LT" sz="2800" b="0" i="0" dirty="0" err="1"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Apr</a:t>
            </a:r>
            <a:r>
              <a:rPr lang="lt-LT" sz="2800" b="0" i="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5, 11-12).</a:t>
            </a:r>
            <a:endParaRPr lang="lt-LT" sz="28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Stačiakampis 3"/>
          <p:cNvSpPr/>
          <p:nvPr/>
        </p:nvSpPr>
        <p:spPr>
          <a:xfrm>
            <a:off x="704044" y="5733126"/>
            <a:ext cx="7692981" cy="954107"/>
          </a:xfrm>
          <a:prstGeom prst="rect">
            <a:avLst/>
          </a:prstGeom>
        </p:spPr>
        <p:txBody>
          <a:bodyPr wrap="square">
            <a:spAutoFit/>
          </a:bodyPr>
          <a:lstStyle/>
          <a:p>
            <a:r>
              <a:rPr lang="lt-LT" sz="2800" b="0" i="0" dirty="0" smtClean="0">
                <a:solidFill>
                  <a:schemeClr val="bg1"/>
                </a:solidFill>
                <a:effectLst>
                  <a:outerShdw blurRad="38100" dist="38100" dir="2700000" algn="tl">
                    <a:srgbClr val="000000">
                      <a:alpha val="43137"/>
                    </a:srgbClr>
                  </a:outerShdw>
                </a:effectLst>
                <a:latin typeface="Arial" panose="020B0604020202020204" pitchFamily="34" charset="0"/>
              </a:rPr>
              <a:t>„</a:t>
            </a:r>
            <a:r>
              <a:rPr lang="pt-BR" sz="2800" b="0" i="0" dirty="0" smtClean="0">
                <a:solidFill>
                  <a:schemeClr val="bg1"/>
                </a:solidFill>
                <a:effectLst>
                  <a:outerShdw blurRad="38100" dist="38100" dir="2700000" algn="tl">
                    <a:srgbClr val="000000">
                      <a:alpha val="43137"/>
                    </a:srgbClr>
                  </a:outerShdw>
                </a:effectLst>
                <a:latin typeface="Arial" panose="020B0604020202020204" pitchFamily="34" charset="0"/>
              </a:rPr>
              <a:t>Todėl ar valgote, ar geriate, ar šiaip ką darote, visa darykite Dievo šlovei</a:t>
            </a:r>
            <a:r>
              <a:rPr lang="lt-LT" sz="2800" b="0" i="0" dirty="0" smtClean="0">
                <a:solidFill>
                  <a:schemeClr val="bg1"/>
                </a:solidFill>
                <a:effectLst>
                  <a:outerShdw blurRad="38100" dist="38100" dir="2700000" algn="tl">
                    <a:srgbClr val="000000">
                      <a:alpha val="43137"/>
                    </a:srgbClr>
                  </a:outerShdw>
                </a:effectLst>
                <a:latin typeface="Arial" panose="020B0604020202020204" pitchFamily="34" charset="0"/>
              </a:rPr>
              <a:t>“ (1 </a:t>
            </a:r>
            <a:r>
              <a:rPr lang="lt-LT" sz="2800" b="0" i="0" dirty="0" err="1" smtClean="0">
                <a:solidFill>
                  <a:schemeClr val="bg1"/>
                </a:solidFill>
                <a:effectLst>
                  <a:outerShdw blurRad="38100" dist="38100" dir="2700000" algn="tl">
                    <a:srgbClr val="000000">
                      <a:alpha val="43137"/>
                    </a:srgbClr>
                  </a:outerShdw>
                </a:effectLst>
                <a:latin typeface="Arial" panose="020B0604020202020204" pitchFamily="34" charset="0"/>
              </a:rPr>
              <a:t>Kor</a:t>
            </a:r>
            <a:r>
              <a:rPr lang="lt-LT" sz="2800" b="0" i="0" dirty="0" smtClean="0">
                <a:solidFill>
                  <a:schemeClr val="bg1"/>
                </a:solidFill>
                <a:effectLst>
                  <a:outerShdw blurRad="38100" dist="38100" dir="2700000" algn="tl">
                    <a:srgbClr val="000000">
                      <a:alpha val="43137"/>
                    </a:srgbClr>
                  </a:outerShdw>
                </a:effectLst>
                <a:latin typeface="Arial" panose="020B0604020202020204" pitchFamily="34" charset="0"/>
              </a:rPr>
              <a:t> 10, 31).</a:t>
            </a:r>
            <a:r>
              <a:rPr lang="pt-BR" sz="2800" b="0" i="0" dirty="0" smtClean="0">
                <a:solidFill>
                  <a:schemeClr val="bg1"/>
                </a:solidFill>
                <a:effectLst>
                  <a:outerShdw blurRad="38100" dist="38100" dir="2700000" algn="tl">
                    <a:srgbClr val="000000">
                      <a:alpha val="43137"/>
                    </a:srgbClr>
                  </a:outerShdw>
                </a:effectLst>
                <a:latin typeface="Arial" panose="020B0604020202020204" pitchFamily="34" charset="0"/>
              </a:rPr>
              <a:t> </a:t>
            </a:r>
            <a:endParaRPr lang="lt-LT" sz="2800" dirty="0">
              <a:solidFill>
                <a:schemeClr val="bg1"/>
              </a:solidFill>
              <a:effectLst>
                <a:outerShdw blurRad="38100" dist="38100" dir="2700000" algn="tl">
                  <a:srgbClr val="000000">
                    <a:alpha val="43137"/>
                  </a:srgbClr>
                </a:outerShdw>
              </a:effectLst>
            </a:endParaRPr>
          </a:p>
        </p:txBody>
      </p:sp>
      <p:sp>
        <p:nvSpPr>
          <p:cNvPr id="5" name="Stačiakampis 4"/>
          <p:cNvSpPr/>
          <p:nvPr/>
        </p:nvSpPr>
        <p:spPr>
          <a:xfrm>
            <a:off x="704046" y="3324571"/>
            <a:ext cx="11234670" cy="2246769"/>
          </a:xfrm>
          <a:prstGeom prst="rect">
            <a:avLst/>
          </a:prstGeom>
        </p:spPr>
        <p:txBody>
          <a:bodyPr wrap="square">
            <a:spAutoFit/>
          </a:bodyPr>
          <a:lstStyle/>
          <a:p>
            <a:r>
              <a:rPr lang="lt-LT" sz="2800" b="0" i="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„Paskui regėjau: štai milžiniška minia, kurios niekas negalėjo suskaičiuoti, iš visų giminių, genčių, tautų ir kalbų. Visi stovėjo priešais sostą ir Avinėlį, apsisiautę baltais apsiaustais, su palmių šakomis rankose. Jie šaukė skambiu balsu: „Išgelbėjimas iš mūsų Dievo, sėdinčio soste, ir Avinėlio!“ (</a:t>
            </a:r>
            <a:r>
              <a:rPr lang="lt-LT" sz="2800" b="0" i="0" dirty="0" err="1"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Apr</a:t>
            </a:r>
            <a:r>
              <a:rPr lang="lt-LT" sz="2800" b="0" i="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7, 9-10).</a:t>
            </a:r>
            <a:endParaRPr lang="lt-LT" sz="28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467160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Vaizdo rezultatas pagal užklausą „dangu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579549" y="193183"/>
            <a:ext cx="5543505" cy="584775"/>
          </a:xfrm>
          <a:prstGeom prst="rect">
            <a:avLst/>
          </a:prstGeom>
          <a:noFill/>
        </p:spPr>
        <p:txBody>
          <a:bodyPr wrap="none" rtlCol="0">
            <a:spAutoFit/>
          </a:bodyPr>
          <a:lstStyle/>
          <a:p>
            <a:r>
              <a:rPr lang="lt-LT" sz="3200" b="1" dirty="0">
                <a:solidFill>
                  <a:srgbClr val="FFFF00"/>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t>2</a:t>
            </a:r>
            <a:r>
              <a:rPr lang="lt-LT" sz="3200" b="1" dirty="0" smtClean="0">
                <a:solidFill>
                  <a:srgbClr val="FFFF00"/>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t>. Dangus – darbo vieta.</a:t>
            </a:r>
            <a:endParaRPr lang="lt-LT" sz="3200" b="1" dirty="0">
              <a:solidFill>
                <a:srgbClr val="FFFF00"/>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endParaRPr>
          </a:p>
        </p:txBody>
      </p:sp>
      <p:sp>
        <p:nvSpPr>
          <p:cNvPr id="6" name="Stačiakampis 5"/>
          <p:cNvSpPr/>
          <p:nvPr/>
        </p:nvSpPr>
        <p:spPr>
          <a:xfrm>
            <a:off x="601013" y="967942"/>
            <a:ext cx="10371787" cy="954107"/>
          </a:xfrm>
          <a:prstGeom prst="rect">
            <a:avLst/>
          </a:prstGeom>
        </p:spPr>
        <p:txBody>
          <a:bodyPr wrap="square">
            <a:spAutoFit/>
          </a:bodyPr>
          <a:lstStyle/>
          <a:p>
            <a:r>
              <a:rPr lang="lt-LT" sz="2800" b="0" i="0" dirty="0" smtClean="0">
                <a:solidFill>
                  <a:schemeClr val="bg1"/>
                </a:solidFill>
                <a:effectLst>
                  <a:outerShdw blurRad="38100" dist="38100" dir="2700000" algn="tl">
                    <a:srgbClr val="000000">
                      <a:alpha val="43137"/>
                    </a:srgbClr>
                  </a:outerShdw>
                </a:effectLst>
                <a:latin typeface="Arial" panose="020B0604020202020204" pitchFamily="34" charset="0"/>
              </a:rPr>
              <a:t>„O Jėzus jiems atsakė: „Mano Tėvas darbuojasi lig šiolei, ir Aš darbuojuosi“ (Jn 5, 17).</a:t>
            </a:r>
            <a:r>
              <a:rPr lang="lt-LT" b="0" i="0" dirty="0" smtClean="0">
                <a:solidFill>
                  <a:srgbClr val="000000"/>
                </a:solidFill>
                <a:effectLst/>
                <a:latin typeface="Arial" panose="020B0604020202020204" pitchFamily="34" charset="0"/>
              </a:rPr>
              <a:t>“.</a:t>
            </a:r>
            <a:endParaRPr lang="lt-LT" dirty="0"/>
          </a:p>
        </p:txBody>
      </p:sp>
      <p:sp>
        <p:nvSpPr>
          <p:cNvPr id="7" name="Stačiakampis 6"/>
          <p:cNvSpPr/>
          <p:nvPr/>
        </p:nvSpPr>
        <p:spPr>
          <a:xfrm>
            <a:off x="613893" y="2052935"/>
            <a:ext cx="11054366" cy="1384995"/>
          </a:xfrm>
          <a:prstGeom prst="rect">
            <a:avLst/>
          </a:prstGeom>
        </p:spPr>
        <p:txBody>
          <a:bodyPr wrap="square">
            <a:spAutoFit/>
          </a:bodyPr>
          <a:lstStyle/>
          <a:p>
            <a:r>
              <a:rPr lang="lt-LT" sz="2800" b="0" i="0" dirty="0" smtClean="0">
                <a:solidFill>
                  <a:schemeClr val="bg1"/>
                </a:solidFill>
                <a:effectLst>
                  <a:outerShdw blurRad="38100" dist="38100" dir="2700000" algn="tl">
                    <a:srgbClr val="000000">
                      <a:alpha val="43137"/>
                    </a:srgbClr>
                  </a:outerShdw>
                </a:effectLst>
                <a:latin typeface="Arial" panose="020B0604020202020204" pitchFamily="34" charset="0"/>
              </a:rPr>
              <a:t>„Jėzus jiems atsakė: „Iš tiesų, iš tiesų sakau jums: Sūnus nieko negali daryti iš savęs, o vien tai, ką mato darant Tėvą; nes ką </a:t>
            </a:r>
          </a:p>
          <a:p>
            <a:r>
              <a:rPr lang="lt-LT" sz="2800" b="0" i="0" dirty="0" smtClean="0">
                <a:solidFill>
                  <a:schemeClr val="bg1"/>
                </a:solidFill>
                <a:effectLst>
                  <a:outerShdw blurRad="38100" dist="38100" dir="2700000" algn="tl">
                    <a:srgbClr val="000000">
                      <a:alpha val="43137"/>
                    </a:srgbClr>
                  </a:outerShdw>
                </a:effectLst>
                <a:latin typeface="Arial" panose="020B0604020202020204" pitchFamily="34" charset="0"/>
              </a:rPr>
              <a:t>Jisai daro, lygiai daro ir Sūnus“ (Jn 5, 19). </a:t>
            </a:r>
            <a:endParaRPr lang="lt-LT" sz="2800" dirty="0">
              <a:solidFill>
                <a:schemeClr val="bg1"/>
              </a:solidFill>
              <a:effectLst>
                <a:outerShdw blurRad="38100" dist="38100" dir="2700000" algn="tl">
                  <a:srgbClr val="000000">
                    <a:alpha val="43137"/>
                  </a:srgbClr>
                </a:outerShdw>
              </a:effectLst>
            </a:endParaRPr>
          </a:p>
        </p:txBody>
      </p:sp>
      <p:sp>
        <p:nvSpPr>
          <p:cNvPr id="8" name="Stačiakampis 7"/>
          <p:cNvSpPr/>
          <p:nvPr/>
        </p:nvSpPr>
        <p:spPr>
          <a:xfrm>
            <a:off x="601015" y="3608112"/>
            <a:ext cx="10706636" cy="954107"/>
          </a:xfrm>
          <a:prstGeom prst="rect">
            <a:avLst/>
          </a:prstGeom>
        </p:spPr>
        <p:txBody>
          <a:bodyPr wrap="square">
            <a:spAutoFit/>
          </a:bodyPr>
          <a:lstStyle/>
          <a:p>
            <a:r>
              <a:rPr lang="lt-LT" sz="2800" b="0" i="0" dirty="0" smtClean="0">
                <a:solidFill>
                  <a:schemeClr val="bg1"/>
                </a:solidFill>
                <a:effectLst>
                  <a:outerShdw blurRad="38100" dist="38100" dir="2700000" algn="tl">
                    <a:srgbClr val="000000">
                      <a:alpha val="43137"/>
                    </a:srgbClr>
                  </a:outerShdw>
                </a:effectLst>
                <a:latin typeface="Arial" panose="020B0604020202020204" pitchFamily="34" charset="0"/>
              </a:rPr>
              <a:t>„Ir paėmė Viešpats Dievas žmogų ir apgyvendino jį Edeno sode, kad žmogus jį įdirbtų ir prižiūrėtų“ (</a:t>
            </a:r>
            <a:r>
              <a:rPr lang="lt-LT" sz="2800" b="0" i="0" dirty="0" err="1" smtClean="0">
                <a:solidFill>
                  <a:schemeClr val="bg1"/>
                </a:solidFill>
                <a:effectLst>
                  <a:outerShdw blurRad="38100" dist="38100" dir="2700000" algn="tl">
                    <a:srgbClr val="000000">
                      <a:alpha val="43137"/>
                    </a:srgbClr>
                  </a:outerShdw>
                </a:effectLst>
                <a:latin typeface="Arial" panose="020B0604020202020204" pitchFamily="34" charset="0"/>
              </a:rPr>
              <a:t>Pr</a:t>
            </a:r>
            <a:r>
              <a:rPr lang="lt-LT" sz="2800" b="0" i="0" dirty="0" smtClean="0">
                <a:solidFill>
                  <a:schemeClr val="bg1"/>
                </a:solidFill>
                <a:effectLst>
                  <a:outerShdw blurRad="38100" dist="38100" dir="2700000" algn="tl">
                    <a:srgbClr val="000000">
                      <a:alpha val="43137"/>
                    </a:srgbClr>
                  </a:outerShdw>
                </a:effectLst>
                <a:latin typeface="Arial" panose="020B0604020202020204" pitchFamily="34" charset="0"/>
              </a:rPr>
              <a:t> 2, 15).</a:t>
            </a:r>
            <a:endParaRPr lang="lt-LT" dirty="0"/>
          </a:p>
        </p:txBody>
      </p:sp>
      <p:sp>
        <p:nvSpPr>
          <p:cNvPr id="9" name="Stačiakampis 8"/>
          <p:cNvSpPr/>
          <p:nvPr/>
        </p:nvSpPr>
        <p:spPr>
          <a:xfrm>
            <a:off x="601015" y="4715694"/>
            <a:ext cx="10590726" cy="954107"/>
          </a:xfrm>
          <a:prstGeom prst="rect">
            <a:avLst/>
          </a:prstGeom>
        </p:spPr>
        <p:txBody>
          <a:bodyPr wrap="square">
            <a:spAutoFit/>
          </a:bodyPr>
          <a:lstStyle/>
          <a:p>
            <a:r>
              <a:rPr lang="lt-LT" sz="2800" dirty="0" smtClean="0">
                <a:solidFill>
                  <a:schemeClr val="bg1"/>
                </a:solidFill>
                <a:effectLst>
                  <a:outerShdw blurRad="38100" dist="38100" dir="2700000" algn="tl">
                    <a:srgbClr val="000000">
                      <a:alpha val="43137"/>
                    </a:srgbClr>
                  </a:outerShdw>
                </a:effectLst>
                <a:latin typeface="Arial" panose="020B0604020202020204" pitchFamily="34" charset="0"/>
              </a:rPr>
              <a:t>„N</a:t>
            </a:r>
            <a:r>
              <a:rPr lang="lt-LT" sz="2800" b="0" i="0" dirty="0" smtClean="0">
                <a:solidFill>
                  <a:schemeClr val="bg1"/>
                </a:solidFill>
                <a:effectLst>
                  <a:outerShdw blurRad="38100" dist="38100" dir="2700000" algn="tl">
                    <a:srgbClr val="000000">
                      <a:alpha val="43137"/>
                    </a:srgbClr>
                  </a:outerShdw>
                </a:effectLst>
                <a:latin typeface="Arial" panose="020B0604020202020204" pitchFamily="34" charset="0"/>
              </a:rPr>
              <a:t>es tai Dievas, veikiantis jumyse, suteikia ir troškimą, ir darbą iš savo palankumo“ (</a:t>
            </a:r>
            <a:r>
              <a:rPr lang="lt-LT" sz="2800" b="0" i="0" dirty="0" err="1" smtClean="0">
                <a:solidFill>
                  <a:schemeClr val="bg1"/>
                </a:solidFill>
                <a:effectLst>
                  <a:outerShdw blurRad="38100" dist="38100" dir="2700000" algn="tl">
                    <a:srgbClr val="000000">
                      <a:alpha val="43137"/>
                    </a:srgbClr>
                  </a:outerShdw>
                </a:effectLst>
                <a:latin typeface="Arial" panose="020B0604020202020204" pitchFamily="34" charset="0"/>
              </a:rPr>
              <a:t>Fil</a:t>
            </a:r>
            <a:r>
              <a:rPr lang="lt-LT" sz="2800" b="0" i="0" dirty="0" smtClean="0">
                <a:solidFill>
                  <a:schemeClr val="bg1"/>
                </a:solidFill>
                <a:effectLst>
                  <a:outerShdw blurRad="38100" dist="38100" dir="2700000" algn="tl">
                    <a:srgbClr val="000000">
                      <a:alpha val="43137"/>
                    </a:srgbClr>
                  </a:outerShdw>
                </a:effectLst>
                <a:latin typeface="Arial" panose="020B0604020202020204" pitchFamily="34" charset="0"/>
              </a:rPr>
              <a:t> 2, 13).</a:t>
            </a:r>
            <a:endParaRPr lang="lt-LT" sz="2800" dirty="0">
              <a:solidFill>
                <a:schemeClr val="bg1"/>
              </a:solidFill>
              <a:effectLst>
                <a:outerShdw blurRad="38100" dist="38100" dir="2700000" algn="tl">
                  <a:srgbClr val="000000">
                    <a:alpha val="43137"/>
                  </a:srgbClr>
                </a:outerShdw>
              </a:effectLst>
            </a:endParaRPr>
          </a:p>
        </p:txBody>
      </p:sp>
      <p:sp>
        <p:nvSpPr>
          <p:cNvPr id="10" name="Stačiakampis 9"/>
          <p:cNvSpPr/>
          <p:nvPr/>
        </p:nvSpPr>
        <p:spPr>
          <a:xfrm>
            <a:off x="579863" y="5781473"/>
            <a:ext cx="5763116" cy="954107"/>
          </a:xfrm>
          <a:prstGeom prst="rect">
            <a:avLst/>
          </a:prstGeom>
        </p:spPr>
        <p:txBody>
          <a:bodyPr wrap="none">
            <a:spAutoFit/>
          </a:bodyPr>
          <a:lstStyle/>
          <a:p>
            <a:r>
              <a:rPr lang="lt-LT" sz="2800" b="0" i="0" dirty="0" smtClean="0">
                <a:solidFill>
                  <a:schemeClr val="bg1"/>
                </a:solidFill>
                <a:effectLst/>
                <a:latin typeface="Arial" panose="020B0604020202020204" pitchFamily="34" charset="0"/>
              </a:rPr>
              <a:t>„Juk Dievo dovanos ir pašaukimas </a:t>
            </a:r>
          </a:p>
          <a:p>
            <a:r>
              <a:rPr lang="lt-LT" sz="2800" b="0" i="0" dirty="0" smtClean="0">
                <a:solidFill>
                  <a:schemeClr val="bg1"/>
                </a:solidFill>
                <a:effectLst/>
                <a:latin typeface="Arial" panose="020B0604020202020204" pitchFamily="34" charset="0"/>
              </a:rPr>
              <a:t>– neatšaukiami“ (</a:t>
            </a:r>
            <a:r>
              <a:rPr lang="lt-LT" sz="2800" b="0" i="0" dirty="0" err="1" smtClean="0">
                <a:solidFill>
                  <a:schemeClr val="bg1"/>
                </a:solidFill>
                <a:effectLst/>
                <a:latin typeface="Arial" panose="020B0604020202020204" pitchFamily="34" charset="0"/>
              </a:rPr>
              <a:t>Rom</a:t>
            </a:r>
            <a:r>
              <a:rPr lang="lt-LT" sz="2800" b="0" i="0" dirty="0" smtClean="0">
                <a:solidFill>
                  <a:schemeClr val="bg1"/>
                </a:solidFill>
                <a:effectLst/>
                <a:latin typeface="Arial" panose="020B0604020202020204" pitchFamily="34" charset="0"/>
              </a:rPr>
              <a:t> 11, 29).</a:t>
            </a:r>
            <a:r>
              <a:rPr lang="lt-LT" b="0" i="0" dirty="0" smtClean="0">
                <a:solidFill>
                  <a:srgbClr val="000000"/>
                </a:solidFill>
                <a:effectLst/>
                <a:latin typeface="Arial" panose="020B0604020202020204" pitchFamily="34" charset="0"/>
              </a:rPr>
              <a:t> </a:t>
            </a:r>
            <a:endParaRPr lang="lt-LT" dirty="0"/>
          </a:p>
        </p:txBody>
      </p:sp>
    </p:spTree>
    <p:extLst>
      <p:ext uri="{BB962C8B-B14F-4D97-AF65-F5344CB8AC3E}">
        <p14:creationId xmlns:p14="http://schemas.microsoft.com/office/powerpoint/2010/main" val="17623950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Vaizdo rezultatas pagal užklausą „dangu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579549" y="193183"/>
            <a:ext cx="6133410" cy="584775"/>
          </a:xfrm>
          <a:prstGeom prst="rect">
            <a:avLst/>
          </a:prstGeom>
          <a:noFill/>
        </p:spPr>
        <p:txBody>
          <a:bodyPr wrap="none" rtlCol="0">
            <a:spAutoFit/>
          </a:bodyPr>
          <a:lstStyle/>
          <a:p>
            <a:r>
              <a:rPr lang="lt-LT" sz="3200" b="1" dirty="0" smtClean="0">
                <a:solidFill>
                  <a:srgbClr val="FFFF00"/>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t>3. Dangus – valdymo vieta.</a:t>
            </a:r>
            <a:endParaRPr lang="lt-LT" sz="3200" b="1" dirty="0">
              <a:solidFill>
                <a:srgbClr val="FFFF00"/>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endParaRPr>
          </a:p>
        </p:txBody>
      </p:sp>
      <p:sp>
        <p:nvSpPr>
          <p:cNvPr id="10" name="Stačiakampis 9"/>
          <p:cNvSpPr/>
          <p:nvPr/>
        </p:nvSpPr>
        <p:spPr>
          <a:xfrm>
            <a:off x="657136" y="5781473"/>
            <a:ext cx="248786" cy="369332"/>
          </a:xfrm>
          <a:prstGeom prst="rect">
            <a:avLst/>
          </a:prstGeom>
        </p:spPr>
        <p:txBody>
          <a:bodyPr wrap="none">
            <a:spAutoFit/>
          </a:bodyPr>
          <a:lstStyle/>
          <a:p>
            <a:r>
              <a:rPr lang="lt-LT" b="0" i="0" dirty="0" smtClean="0">
                <a:solidFill>
                  <a:srgbClr val="000000"/>
                </a:solidFill>
                <a:effectLst/>
                <a:latin typeface="Arial" panose="020B0604020202020204" pitchFamily="34" charset="0"/>
              </a:rPr>
              <a:t> </a:t>
            </a:r>
            <a:endParaRPr lang="lt-LT" dirty="0"/>
          </a:p>
        </p:txBody>
      </p:sp>
      <p:sp>
        <p:nvSpPr>
          <p:cNvPr id="3" name="Stačiakampis 2"/>
          <p:cNvSpPr/>
          <p:nvPr/>
        </p:nvSpPr>
        <p:spPr>
          <a:xfrm>
            <a:off x="626771" y="922763"/>
            <a:ext cx="11041487" cy="1384995"/>
          </a:xfrm>
          <a:prstGeom prst="rect">
            <a:avLst/>
          </a:prstGeom>
        </p:spPr>
        <p:txBody>
          <a:bodyPr wrap="square">
            <a:spAutoFit/>
          </a:bodyPr>
          <a:lstStyle/>
          <a:p>
            <a:r>
              <a:rPr lang="lt-LT" sz="2800" b="0" i="0" dirty="0" smtClean="0">
                <a:solidFill>
                  <a:schemeClr val="bg1"/>
                </a:solidFill>
                <a:effectLst>
                  <a:outerShdw blurRad="38100" dist="38100" dir="2700000" algn="tl">
                    <a:srgbClr val="000000">
                      <a:alpha val="43137"/>
                    </a:srgbClr>
                  </a:outerShdw>
                </a:effectLst>
                <a:latin typeface="Arial" panose="020B0604020202020204" pitchFamily="34" charset="0"/>
              </a:rPr>
              <a:t>„Dievas tarė: „Padarykime žmogų pagal mūsų atvaizdą ir panašumą. Jie tevaldo jūros žuvis, padangių paukščius, gyvulius ir visą žemę bei visus roplius, kurie gyvena ant žemės!“ (</a:t>
            </a:r>
            <a:r>
              <a:rPr lang="lt-LT" sz="2800" b="0" i="0" dirty="0" err="1" smtClean="0">
                <a:solidFill>
                  <a:schemeClr val="bg1"/>
                </a:solidFill>
                <a:effectLst>
                  <a:outerShdw blurRad="38100" dist="38100" dir="2700000" algn="tl">
                    <a:srgbClr val="000000">
                      <a:alpha val="43137"/>
                    </a:srgbClr>
                  </a:outerShdw>
                </a:effectLst>
                <a:latin typeface="Arial" panose="020B0604020202020204" pitchFamily="34" charset="0"/>
              </a:rPr>
              <a:t>Pr</a:t>
            </a:r>
            <a:r>
              <a:rPr lang="lt-LT" sz="2800" b="0" i="0" dirty="0" smtClean="0">
                <a:solidFill>
                  <a:schemeClr val="bg1"/>
                </a:solidFill>
                <a:effectLst>
                  <a:outerShdw blurRad="38100" dist="38100" dir="2700000" algn="tl">
                    <a:srgbClr val="000000">
                      <a:alpha val="43137"/>
                    </a:srgbClr>
                  </a:outerShdw>
                </a:effectLst>
                <a:latin typeface="Arial" panose="020B0604020202020204" pitchFamily="34" charset="0"/>
              </a:rPr>
              <a:t> 1, 26).</a:t>
            </a:r>
            <a:endParaRPr lang="lt-LT" sz="2800" dirty="0">
              <a:solidFill>
                <a:schemeClr val="bg1"/>
              </a:solidFill>
              <a:effectLst>
                <a:outerShdw blurRad="38100" dist="38100" dir="2700000" algn="tl">
                  <a:srgbClr val="000000">
                    <a:alpha val="43137"/>
                  </a:srgbClr>
                </a:outerShdw>
              </a:effectLst>
            </a:endParaRPr>
          </a:p>
        </p:txBody>
      </p:sp>
      <p:sp>
        <p:nvSpPr>
          <p:cNvPr id="4" name="Stačiakampis 3"/>
          <p:cNvSpPr/>
          <p:nvPr/>
        </p:nvSpPr>
        <p:spPr>
          <a:xfrm>
            <a:off x="613892" y="2529453"/>
            <a:ext cx="10989971" cy="954107"/>
          </a:xfrm>
          <a:prstGeom prst="rect">
            <a:avLst/>
          </a:prstGeom>
        </p:spPr>
        <p:txBody>
          <a:bodyPr wrap="square">
            <a:spAutoFit/>
          </a:bodyPr>
          <a:lstStyle/>
          <a:p>
            <a:r>
              <a:rPr lang="lt-LT" sz="2800" b="0" i="0" dirty="0" smtClean="0">
                <a:solidFill>
                  <a:schemeClr val="bg1"/>
                </a:solidFill>
                <a:effectLst>
                  <a:outerShdw blurRad="38100" dist="38100" dir="2700000" algn="tl">
                    <a:srgbClr val="000000">
                      <a:alpha val="43137"/>
                    </a:srgbClr>
                  </a:outerShdw>
                </a:effectLst>
                <a:latin typeface="Arial" panose="020B0604020202020204" pitchFamily="34" charset="0"/>
              </a:rPr>
              <a:t>„Jis atsakė: ‘Gerai, stropusis tarne! Kadangi pasirodei ištikimas mažuose dalykuose, tu gauni valdyti dešimtį miestų“ (</a:t>
            </a:r>
            <a:r>
              <a:rPr lang="lt-LT" sz="2800" b="0" i="0" dirty="0" err="1" smtClean="0">
                <a:solidFill>
                  <a:schemeClr val="bg1"/>
                </a:solidFill>
                <a:effectLst>
                  <a:outerShdw blurRad="38100" dist="38100" dir="2700000" algn="tl">
                    <a:srgbClr val="000000">
                      <a:alpha val="43137"/>
                    </a:srgbClr>
                  </a:outerShdw>
                </a:effectLst>
                <a:latin typeface="Arial" panose="020B0604020202020204" pitchFamily="34" charset="0"/>
              </a:rPr>
              <a:t>Lk</a:t>
            </a:r>
            <a:r>
              <a:rPr lang="lt-LT" sz="2800" b="0" i="0" dirty="0" smtClean="0">
                <a:solidFill>
                  <a:schemeClr val="bg1"/>
                </a:solidFill>
                <a:effectLst>
                  <a:outerShdw blurRad="38100" dist="38100" dir="2700000" algn="tl">
                    <a:srgbClr val="000000">
                      <a:alpha val="43137"/>
                    </a:srgbClr>
                  </a:outerShdw>
                </a:effectLst>
                <a:latin typeface="Arial" panose="020B0604020202020204" pitchFamily="34" charset="0"/>
              </a:rPr>
              <a:t> 19, 17).</a:t>
            </a:r>
            <a:endParaRPr lang="lt-LT" sz="2800" dirty="0">
              <a:solidFill>
                <a:schemeClr val="bg1"/>
              </a:solidFill>
              <a:effectLst>
                <a:outerShdw blurRad="38100" dist="38100" dir="2700000" algn="tl">
                  <a:srgbClr val="000000">
                    <a:alpha val="43137"/>
                  </a:srgbClr>
                </a:outerShdw>
              </a:effectLst>
            </a:endParaRPr>
          </a:p>
        </p:txBody>
      </p:sp>
      <p:sp>
        <p:nvSpPr>
          <p:cNvPr id="5" name="Stačiakampis 4"/>
          <p:cNvSpPr/>
          <p:nvPr/>
        </p:nvSpPr>
        <p:spPr>
          <a:xfrm>
            <a:off x="615045" y="3759489"/>
            <a:ext cx="8099718" cy="523220"/>
          </a:xfrm>
          <a:prstGeom prst="rect">
            <a:avLst/>
          </a:prstGeom>
        </p:spPr>
        <p:txBody>
          <a:bodyPr wrap="none">
            <a:spAutoFit/>
          </a:bodyPr>
          <a:lstStyle/>
          <a:p>
            <a:r>
              <a:rPr lang="lt-LT" sz="2800" b="0" i="0" dirty="0" smtClean="0">
                <a:solidFill>
                  <a:schemeClr val="bg1"/>
                </a:solidFill>
                <a:effectLst>
                  <a:outerShdw blurRad="38100" dist="38100" dir="2700000" algn="tl">
                    <a:srgbClr val="000000">
                      <a:alpha val="43137"/>
                    </a:srgbClr>
                  </a:outerShdw>
                </a:effectLst>
                <a:latin typeface="Arial" panose="020B0604020202020204" pitchFamily="34" charset="0"/>
              </a:rPr>
              <a:t>„Jei kenčiame, su Juo ir valdysime“ (2 </a:t>
            </a:r>
            <a:r>
              <a:rPr lang="lt-LT" sz="2800" b="0" i="0" dirty="0" err="1" smtClean="0">
                <a:solidFill>
                  <a:schemeClr val="bg1"/>
                </a:solidFill>
                <a:effectLst>
                  <a:outerShdw blurRad="38100" dist="38100" dir="2700000" algn="tl">
                    <a:srgbClr val="000000">
                      <a:alpha val="43137"/>
                    </a:srgbClr>
                  </a:outerShdw>
                </a:effectLst>
                <a:latin typeface="Arial" panose="020B0604020202020204" pitchFamily="34" charset="0"/>
              </a:rPr>
              <a:t>Tim</a:t>
            </a:r>
            <a:r>
              <a:rPr lang="lt-LT" sz="2800" b="0" i="0" dirty="0" smtClean="0">
                <a:solidFill>
                  <a:schemeClr val="bg1"/>
                </a:solidFill>
                <a:effectLst>
                  <a:outerShdw blurRad="38100" dist="38100" dir="2700000" algn="tl">
                    <a:srgbClr val="000000">
                      <a:alpha val="43137"/>
                    </a:srgbClr>
                  </a:outerShdw>
                </a:effectLst>
                <a:latin typeface="Arial" panose="020B0604020202020204" pitchFamily="34" charset="0"/>
              </a:rPr>
              <a:t> 2, 12). </a:t>
            </a:r>
            <a:endParaRPr lang="lt-LT" sz="2800" dirty="0">
              <a:solidFill>
                <a:schemeClr val="bg1"/>
              </a:solidFill>
              <a:effectLst>
                <a:outerShdw blurRad="38100" dist="38100" dir="2700000" algn="tl">
                  <a:srgbClr val="000000">
                    <a:alpha val="43137"/>
                  </a:srgbClr>
                </a:outerShdw>
              </a:effectLst>
            </a:endParaRPr>
          </a:p>
        </p:txBody>
      </p:sp>
      <p:sp>
        <p:nvSpPr>
          <p:cNvPr id="11" name="Stačiakampis 10"/>
          <p:cNvSpPr/>
          <p:nvPr/>
        </p:nvSpPr>
        <p:spPr>
          <a:xfrm>
            <a:off x="613894" y="4528848"/>
            <a:ext cx="9032382" cy="1815882"/>
          </a:xfrm>
          <a:prstGeom prst="rect">
            <a:avLst/>
          </a:prstGeom>
        </p:spPr>
        <p:txBody>
          <a:bodyPr wrap="square">
            <a:spAutoFit/>
          </a:bodyPr>
          <a:lstStyle/>
          <a:p>
            <a:r>
              <a:rPr lang="lt-LT" sz="280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lt-LT" sz="2800" b="0" i="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Ar nežinote, kad šventieji teis pasaulį? O jeigu teisite pasaulį, tai nejaugi esate neverti išspręsti menkų bylų? </a:t>
            </a:r>
            <a:r>
              <a:rPr lang="lt-LT" sz="280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lt-LT" sz="280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lt-LT" sz="2800" b="0" i="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Ar nežinote, kad mes teisime angelus, tad juo labiau – kasdieninius dalykus?</a:t>
            </a:r>
            <a:r>
              <a:rPr lang="lt-LT" sz="280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(1 </a:t>
            </a:r>
            <a:r>
              <a:rPr lang="lt-LT" sz="2800" dirty="0" err="1"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Kor</a:t>
            </a:r>
            <a:r>
              <a:rPr lang="lt-LT" sz="280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6, 2-3).</a:t>
            </a:r>
            <a:endParaRPr lang="lt-LT" sz="28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175119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Vaizdo rezultatas pagal užklausą „dangu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579549" y="193183"/>
            <a:ext cx="5745484" cy="584775"/>
          </a:xfrm>
          <a:prstGeom prst="rect">
            <a:avLst/>
          </a:prstGeom>
          <a:noFill/>
        </p:spPr>
        <p:txBody>
          <a:bodyPr wrap="none" rtlCol="0">
            <a:spAutoFit/>
          </a:bodyPr>
          <a:lstStyle/>
          <a:p>
            <a:r>
              <a:rPr lang="lt-LT" sz="3200" b="1" dirty="0">
                <a:solidFill>
                  <a:srgbClr val="FFFF00"/>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t>4</a:t>
            </a:r>
            <a:r>
              <a:rPr lang="lt-LT" sz="3200" b="1" dirty="0" smtClean="0">
                <a:solidFill>
                  <a:srgbClr val="FFFF00"/>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t>. Dangus – poilsio vieta.</a:t>
            </a:r>
            <a:endParaRPr lang="lt-LT" sz="3200" b="1" dirty="0">
              <a:solidFill>
                <a:srgbClr val="FFFF00"/>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endParaRPr>
          </a:p>
        </p:txBody>
      </p:sp>
      <p:sp>
        <p:nvSpPr>
          <p:cNvPr id="10" name="Stačiakampis 9"/>
          <p:cNvSpPr/>
          <p:nvPr/>
        </p:nvSpPr>
        <p:spPr>
          <a:xfrm>
            <a:off x="657136" y="5781473"/>
            <a:ext cx="248786" cy="369332"/>
          </a:xfrm>
          <a:prstGeom prst="rect">
            <a:avLst/>
          </a:prstGeom>
        </p:spPr>
        <p:txBody>
          <a:bodyPr wrap="none">
            <a:spAutoFit/>
          </a:bodyPr>
          <a:lstStyle/>
          <a:p>
            <a:r>
              <a:rPr lang="lt-LT" b="0" i="0" dirty="0" smtClean="0">
                <a:solidFill>
                  <a:srgbClr val="000000"/>
                </a:solidFill>
                <a:effectLst/>
                <a:latin typeface="Arial" panose="020B0604020202020204" pitchFamily="34" charset="0"/>
              </a:rPr>
              <a:t> </a:t>
            </a:r>
            <a:endParaRPr lang="lt-LT" dirty="0"/>
          </a:p>
        </p:txBody>
      </p:sp>
      <p:sp>
        <p:nvSpPr>
          <p:cNvPr id="5" name="Stačiakampis 4"/>
          <p:cNvSpPr/>
          <p:nvPr/>
        </p:nvSpPr>
        <p:spPr>
          <a:xfrm>
            <a:off x="615045" y="3759489"/>
            <a:ext cx="284052" cy="523220"/>
          </a:xfrm>
          <a:prstGeom prst="rect">
            <a:avLst/>
          </a:prstGeom>
        </p:spPr>
        <p:txBody>
          <a:bodyPr wrap="none">
            <a:spAutoFit/>
          </a:bodyPr>
          <a:lstStyle/>
          <a:p>
            <a:r>
              <a:rPr lang="lt-LT" sz="2800" b="0" i="0" dirty="0" smtClean="0">
                <a:solidFill>
                  <a:schemeClr val="bg1"/>
                </a:solidFill>
                <a:effectLst>
                  <a:outerShdw blurRad="38100" dist="38100" dir="2700000" algn="tl">
                    <a:srgbClr val="000000">
                      <a:alpha val="43137"/>
                    </a:srgbClr>
                  </a:outerShdw>
                </a:effectLst>
                <a:latin typeface="Arial" panose="020B0604020202020204" pitchFamily="34" charset="0"/>
              </a:rPr>
              <a:t> </a:t>
            </a:r>
            <a:endParaRPr lang="lt-LT" sz="2800" dirty="0">
              <a:solidFill>
                <a:schemeClr val="bg1"/>
              </a:solidFill>
              <a:effectLst>
                <a:outerShdw blurRad="38100" dist="38100" dir="2700000" algn="tl">
                  <a:srgbClr val="000000">
                    <a:alpha val="43137"/>
                  </a:srgbClr>
                </a:outerShdw>
              </a:effectLst>
            </a:endParaRPr>
          </a:p>
        </p:txBody>
      </p:sp>
      <p:sp>
        <p:nvSpPr>
          <p:cNvPr id="3" name="Stačiakampis 2"/>
          <p:cNvSpPr/>
          <p:nvPr/>
        </p:nvSpPr>
        <p:spPr>
          <a:xfrm>
            <a:off x="588133" y="1077310"/>
            <a:ext cx="10500575" cy="1815882"/>
          </a:xfrm>
          <a:prstGeom prst="rect">
            <a:avLst/>
          </a:prstGeom>
        </p:spPr>
        <p:txBody>
          <a:bodyPr wrap="square">
            <a:spAutoFit/>
          </a:bodyPr>
          <a:lstStyle/>
          <a:p>
            <a:r>
              <a:rPr lang="lt-LT" sz="2800" b="0" i="0" dirty="0" smtClean="0">
                <a:solidFill>
                  <a:schemeClr val="bg1"/>
                </a:solidFill>
                <a:effectLst>
                  <a:outerShdw blurRad="38100" dist="38100" dir="2700000" algn="tl">
                    <a:srgbClr val="000000">
                      <a:alpha val="43137"/>
                    </a:srgbClr>
                  </a:outerShdw>
                </a:effectLst>
                <a:latin typeface="Arial" panose="020B0604020202020204" pitchFamily="34" charset="0"/>
              </a:rPr>
              <a:t>„Ir aš išgirdau iš dangaus balsą, kuris man sakė: „Rašyk: ‘Nuo šiol palaiminti mirusieji, kurie miršta Viešpatyje. Taip, – sako Dvasia, – kad atilsėtų nuo savo vargų; ir jų darbai seka juos“ </a:t>
            </a:r>
          </a:p>
          <a:p>
            <a:r>
              <a:rPr lang="lt-LT" sz="2800" b="0" i="0" dirty="0" smtClean="0">
                <a:solidFill>
                  <a:schemeClr val="bg1"/>
                </a:solidFill>
                <a:effectLst>
                  <a:outerShdw blurRad="38100" dist="38100" dir="2700000" algn="tl">
                    <a:srgbClr val="000000">
                      <a:alpha val="43137"/>
                    </a:srgbClr>
                  </a:outerShdw>
                </a:effectLst>
                <a:latin typeface="Arial" panose="020B0604020202020204" pitchFamily="34" charset="0"/>
              </a:rPr>
              <a:t>(</a:t>
            </a:r>
            <a:r>
              <a:rPr lang="lt-LT" sz="2800" b="0" i="0" dirty="0" err="1" smtClean="0">
                <a:solidFill>
                  <a:schemeClr val="bg1"/>
                </a:solidFill>
                <a:effectLst>
                  <a:outerShdw blurRad="38100" dist="38100" dir="2700000" algn="tl">
                    <a:srgbClr val="000000">
                      <a:alpha val="43137"/>
                    </a:srgbClr>
                  </a:outerShdw>
                </a:effectLst>
                <a:latin typeface="Arial" panose="020B0604020202020204" pitchFamily="34" charset="0"/>
              </a:rPr>
              <a:t>Apr</a:t>
            </a:r>
            <a:r>
              <a:rPr lang="lt-LT" sz="2800" b="0" i="0" dirty="0" smtClean="0">
                <a:solidFill>
                  <a:schemeClr val="bg1"/>
                </a:solidFill>
                <a:effectLst>
                  <a:outerShdw blurRad="38100" dist="38100" dir="2700000" algn="tl">
                    <a:srgbClr val="000000">
                      <a:alpha val="43137"/>
                    </a:srgbClr>
                  </a:outerShdw>
                </a:effectLst>
                <a:latin typeface="Arial" panose="020B0604020202020204" pitchFamily="34" charset="0"/>
              </a:rPr>
              <a:t> 14, 13).</a:t>
            </a:r>
            <a:endParaRPr lang="lt-LT" sz="2800" dirty="0">
              <a:solidFill>
                <a:schemeClr val="bg1"/>
              </a:solidFill>
              <a:effectLst>
                <a:outerShdw blurRad="38100" dist="38100" dir="2700000" algn="tl">
                  <a:srgbClr val="000000">
                    <a:alpha val="43137"/>
                  </a:srgbClr>
                </a:outerShdw>
              </a:effectLst>
            </a:endParaRPr>
          </a:p>
        </p:txBody>
      </p:sp>
      <p:sp>
        <p:nvSpPr>
          <p:cNvPr id="4" name="Stačiakampis 3"/>
          <p:cNvSpPr/>
          <p:nvPr/>
        </p:nvSpPr>
        <p:spPr>
          <a:xfrm>
            <a:off x="601013" y="3170023"/>
            <a:ext cx="9676328" cy="2677656"/>
          </a:xfrm>
          <a:prstGeom prst="rect">
            <a:avLst/>
          </a:prstGeom>
        </p:spPr>
        <p:txBody>
          <a:bodyPr wrap="square">
            <a:spAutoFit/>
          </a:bodyPr>
          <a:lstStyle/>
          <a:p>
            <a:r>
              <a:rPr lang="lt-LT" sz="2800" b="0" i="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„Ir išgirdau galingą balsą, skambantį iš dangaus: „Štai Dievo buveinė tarp žmonių. Jis apsigyvens pas juos, ir jie bus Jo tauta, ir pats Dievas, jų Dievas, bus su jais. Jis nušluostys kiekvieną ašarą nuo jų akių; nebebus daugiau mirties, nei liūdesio, nei dejonės, nei skausmo daugiau nebebus, nes kas buvo pirmiau – praėjo“ (</a:t>
            </a:r>
            <a:r>
              <a:rPr lang="lt-LT" sz="2800" b="0" i="0" dirty="0" err="1"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Apr</a:t>
            </a:r>
            <a:r>
              <a:rPr lang="lt-LT" sz="2800" b="0" i="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21, 3-4).</a:t>
            </a:r>
            <a:endParaRPr lang="lt-LT" sz="28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141755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Vaizdo rezultatas pagal užklausą „dangu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 name="Stačiakampis 9"/>
          <p:cNvSpPr/>
          <p:nvPr/>
        </p:nvSpPr>
        <p:spPr>
          <a:xfrm>
            <a:off x="657136" y="5781473"/>
            <a:ext cx="248786" cy="369332"/>
          </a:xfrm>
          <a:prstGeom prst="rect">
            <a:avLst/>
          </a:prstGeom>
        </p:spPr>
        <p:txBody>
          <a:bodyPr wrap="none">
            <a:spAutoFit/>
          </a:bodyPr>
          <a:lstStyle/>
          <a:p>
            <a:r>
              <a:rPr lang="lt-LT" b="0" i="0" dirty="0" smtClean="0">
                <a:solidFill>
                  <a:srgbClr val="000000"/>
                </a:solidFill>
                <a:effectLst/>
                <a:latin typeface="Arial" panose="020B0604020202020204" pitchFamily="34" charset="0"/>
              </a:rPr>
              <a:t> </a:t>
            </a:r>
            <a:endParaRPr lang="lt-LT" dirty="0"/>
          </a:p>
        </p:txBody>
      </p:sp>
      <p:sp>
        <p:nvSpPr>
          <p:cNvPr id="5" name="Stačiakampis 4"/>
          <p:cNvSpPr/>
          <p:nvPr/>
        </p:nvSpPr>
        <p:spPr>
          <a:xfrm>
            <a:off x="615045" y="3759489"/>
            <a:ext cx="284052" cy="523220"/>
          </a:xfrm>
          <a:prstGeom prst="rect">
            <a:avLst/>
          </a:prstGeom>
        </p:spPr>
        <p:txBody>
          <a:bodyPr wrap="none">
            <a:spAutoFit/>
          </a:bodyPr>
          <a:lstStyle/>
          <a:p>
            <a:r>
              <a:rPr lang="lt-LT" sz="2800" b="0" i="0" dirty="0" smtClean="0">
                <a:solidFill>
                  <a:schemeClr val="bg1"/>
                </a:solidFill>
                <a:effectLst>
                  <a:outerShdw blurRad="38100" dist="38100" dir="2700000" algn="tl">
                    <a:srgbClr val="000000">
                      <a:alpha val="43137"/>
                    </a:srgbClr>
                  </a:outerShdw>
                </a:effectLst>
                <a:latin typeface="Arial" panose="020B0604020202020204" pitchFamily="34" charset="0"/>
              </a:rPr>
              <a:t> </a:t>
            </a:r>
            <a:endParaRPr lang="lt-LT" sz="2800" dirty="0">
              <a:solidFill>
                <a:schemeClr val="bg1"/>
              </a:solidFill>
              <a:effectLst>
                <a:outerShdw blurRad="38100" dist="38100" dir="2700000" algn="tl">
                  <a:srgbClr val="000000">
                    <a:alpha val="43137"/>
                  </a:srgbClr>
                </a:outerShdw>
              </a:effectLst>
            </a:endParaRPr>
          </a:p>
        </p:txBody>
      </p:sp>
      <p:sp>
        <p:nvSpPr>
          <p:cNvPr id="6" name="Stačiakampis 5"/>
          <p:cNvSpPr/>
          <p:nvPr/>
        </p:nvSpPr>
        <p:spPr>
          <a:xfrm>
            <a:off x="937137" y="617044"/>
            <a:ext cx="4967450" cy="584775"/>
          </a:xfrm>
          <a:prstGeom prst="rect">
            <a:avLst/>
          </a:prstGeom>
        </p:spPr>
        <p:txBody>
          <a:bodyPr wrap="none">
            <a:spAutoFit/>
          </a:bodyPr>
          <a:lstStyle/>
          <a:p>
            <a:r>
              <a:rPr lang="lt-LT" sz="3200" b="1" dirty="0" smtClean="0">
                <a:solidFill>
                  <a:srgbClr val="FFFF00"/>
                </a:solidFill>
                <a:effectLst>
                  <a:outerShdw blurRad="38100" dist="38100" dir="2700000" algn="tl">
                    <a:srgbClr val="000000">
                      <a:alpha val="43137"/>
                    </a:srgbClr>
                  </a:outerShdw>
                </a:effectLst>
                <a:latin typeface="Arial Black" panose="020B0A04020102020204" pitchFamily="34" charset="0"/>
              </a:rPr>
              <a:t>Kaip patekti į dangų?</a:t>
            </a:r>
            <a:endParaRPr lang="lt-LT" sz="3200" b="1" dirty="0">
              <a:solidFill>
                <a:srgbClr val="FFFF00"/>
              </a:solidFill>
              <a:effectLst>
                <a:outerShdw blurRad="38100" dist="38100" dir="2700000" algn="tl">
                  <a:srgbClr val="000000">
                    <a:alpha val="43137"/>
                  </a:srgbClr>
                </a:outerShdw>
              </a:effectLst>
              <a:latin typeface="Arial Black" panose="020B0A04020102020204" pitchFamily="34" charset="0"/>
            </a:endParaRPr>
          </a:p>
        </p:txBody>
      </p:sp>
      <p:sp>
        <p:nvSpPr>
          <p:cNvPr id="7" name="Stačiakampis 6"/>
          <p:cNvSpPr/>
          <p:nvPr/>
        </p:nvSpPr>
        <p:spPr>
          <a:xfrm>
            <a:off x="922986" y="1592464"/>
            <a:ext cx="8929352" cy="1384995"/>
          </a:xfrm>
          <a:prstGeom prst="rect">
            <a:avLst/>
          </a:prstGeom>
        </p:spPr>
        <p:txBody>
          <a:bodyPr wrap="square">
            <a:spAutoFit/>
          </a:bodyPr>
          <a:lstStyle/>
          <a:p>
            <a:r>
              <a:rPr lang="lt-LT" sz="280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„Jėzus jam sako: "Aš esu kelias, tiesa ir gyvenimas. Niekas nenueina pas Tėvą kitaip, kaip tik per mane“ (Jn 14, 6).</a:t>
            </a:r>
            <a:endParaRPr lang="lt-LT" sz="280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8" name="Stačiakampis 7"/>
          <p:cNvSpPr/>
          <p:nvPr/>
        </p:nvSpPr>
        <p:spPr>
          <a:xfrm>
            <a:off x="974501" y="3228082"/>
            <a:ext cx="8195256" cy="1384995"/>
          </a:xfrm>
          <a:prstGeom prst="rect">
            <a:avLst/>
          </a:prstGeom>
        </p:spPr>
        <p:txBody>
          <a:bodyPr wrap="square">
            <a:spAutoFit/>
          </a:bodyPr>
          <a:lstStyle/>
          <a:p>
            <a:r>
              <a:rPr lang="lt-LT" sz="280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„Jeigu lūpomis išpažinsi Viešpatį Jėzų ir širdimi tikėsi, kad Dievas Jį prikėlė iš numirusių, būsi išgelbėtas“ (</a:t>
            </a:r>
            <a:r>
              <a:rPr lang="lt-LT" sz="2800" dirty="0" err="1"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Rom</a:t>
            </a:r>
            <a:r>
              <a:rPr lang="lt-LT" sz="280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10, 9).</a:t>
            </a:r>
            <a:endParaRPr lang="lt-LT" sz="28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92864733"/>
      </p:ext>
    </p:extLst>
  </p:cSld>
  <p:clrMapOvr>
    <a:masterClrMapping/>
  </p:clrMapOvr>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TotalTime>
  <Words>504</Words>
  <Application>Microsoft Office PowerPoint</Application>
  <PresentationFormat>Plačiaekranė</PresentationFormat>
  <Paragraphs>32</Paragraphs>
  <Slides>6</Slides>
  <Notes>0</Notes>
  <HiddenSlides>0</HiddenSlides>
  <MMClips>0</MMClips>
  <ScaleCrop>false</ScaleCrop>
  <HeadingPairs>
    <vt:vector size="6" baseType="variant">
      <vt:variant>
        <vt:lpstr>Naudojami šriftai</vt:lpstr>
      </vt:variant>
      <vt:variant>
        <vt:i4>4</vt:i4>
      </vt:variant>
      <vt:variant>
        <vt:lpstr>Tema</vt:lpstr>
      </vt:variant>
      <vt:variant>
        <vt:i4>1</vt:i4>
      </vt:variant>
      <vt:variant>
        <vt:lpstr>Skaidrių pavadinimai</vt:lpstr>
      </vt:variant>
      <vt:variant>
        <vt:i4>6</vt:i4>
      </vt:variant>
    </vt:vector>
  </HeadingPairs>
  <TitlesOfParts>
    <vt:vector size="11" baseType="lpstr">
      <vt:lpstr>Arial</vt:lpstr>
      <vt:lpstr>Arial Black</vt:lpstr>
      <vt:lpstr>Calibri</vt:lpstr>
      <vt:lpstr>Calibri Light</vt:lpstr>
      <vt:lpstr>„Office“ tema</vt:lpstr>
      <vt:lpstr>„PowerPoint“ pateiktis</vt:lpstr>
      <vt:lpstr>„PowerPoint“ pateiktis</vt:lpstr>
      <vt:lpstr>„PowerPoint“ pateiktis</vt:lpstr>
      <vt:lpstr>„PowerPoint“ pateiktis</vt:lpstr>
      <vt:lpstr>„PowerPoint“ pateiktis</vt:lpstr>
      <vt:lpstr>„PowerPoint“ pateiktis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pateiktis</dc:title>
  <dc:creator>Gediminas Kapustavicius</dc:creator>
  <cp:lastModifiedBy>Gediminas Kapustavicius</cp:lastModifiedBy>
  <cp:revision>18</cp:revision>
  <dcterms:created xsi:type="dcterms:W3CDTF">2017-02-25T23:38:17Z</dcterms:created>
  <dcterms:modified xsi:type="dcterms:W3CDTF">2017-02-26T00:23:24Z</dcterms:modified>
</cp:coreProperties>
</file>