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71" r:id="rId3"/>
    <p:sldId id="272" r:id="rId4"/>
    <p:sldId id="273" r:id="rId5"/>
    <p:sldId id="274" r:id="rId6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15A1"/>
    <a:srgbClr val="010D50"/>
    <a:srgbClr val="01286D"/>
    <a:srgbClr val="090A28"/>
    <a:srgbClr val="000125"/>
    <a:srgbClr val="000328"/>
    <a:srgbClr val="183B8D"/>
    <a:srgbClr val="0C499A"/>
    <a:srgbClr val="0A305D"/>
    <a:srgbClr val="0C17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1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6BBA4-F061-4438-830B-81CF3C165A8C}" type="datetimeFigureOut">
              <a:rPr lang="lt-LT" smtClean="0"/>
              <a:t>2016-12-25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095EC-DA6D-4B73-A24C-887092A481F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60426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6BBA4-F061-4438-830B-81CF3C165A8C}" type="datetimeFigureOut">
              <a:rPr lang="lt-LT" smtClean="0"/>
              <a:t>2016-12-25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095EC-DA6D-4B73-A24C-887092A481F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16970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6BBA4-F061-4438-830B-81CF3C165A8C}" type="datetimeFigureOut">
              <a:rPr lang="lt-LT" smtClean="0"/>
              <a:t>2016-12-25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095EC-DA6D-4B73-A24C-887092A481F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24312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6BBA4-F061-4438-830B-81CF3C165A8C}" type="datetimeFigureOut">
              <a:rPr lang="lt-LT" smtClean="0"/>
              <a:t>2016-12-25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095EC-DA6D-4B73-A24C-887092A481F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42457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6BBA4-F061-4438-830B-81CF3C165A8C}" type="datetimeFigureOut">
              <a:rPr lang="lt-LT" smtClean="0"/>
              <a:t>2016-12-25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095EC-DA6D-4B73-A24C-887092A481F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37155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6BBA4-F061-4438-830B-81CF3C165A8C}" type="datetimeFigureOut">
              <a:rPr lang="lt-LT" smtClean="0"/>
              <a:t>2016-12-25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095EC-DA6D-4B73-A24C-887092A481F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3178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6BBA4-F061-4438-830B-81CF3C165A8C}" type="datetimeFigureOut">
              <a:rPr lang="lt-LT" smtClean="0"/>
              <a:t>2016-12-25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095EC-DA6D-4B73-A24C-887092A481F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34473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6BBA4-F061-4438-830B-81CF3C165A8C}" type="datetimeFigureOut">
              <a:rPr lang="lt-LT" smtClean="0"/>
              <a:t>2016-12-25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095EC-DA6D-4B73-A24C-887092A481F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97933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6BBA4-F061-4438-830B-81CF3C165A8C}" type="datetimeFigureOut">
              <a:rPr lang="lt-LT" smtClean="0"/>
              <a:t>2016-12-25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095EC-DA6D-4B73-A24C-887092A481F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81175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6BBA4-F061-4438-830B-81CF3C165A8C}" type="datetimeFigureOut">
              <a:rPr lang="lt-LT" smtClean="0"/>
              <a:t>2016-12-25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095EC-DA6D-4B73-A24C-887092A481F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79541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6BBA4-F061-4438-830B-81CF3C165A8C}" type="datetimeFigureOut">
              <a:rPr lang="lt-LT" smtClean="0"/>
              <a:t>2016-12-25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095EC-DA6D-4B73-A24C-887092A481F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80945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6BBA4-F061-4438-830B-81CF3C165A8C}" type="datetimeFigureOut">
              <a:rPr lang="lt-LT" smtClean="0"/>
              <a:t>2016-12-25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095EC-DA6D-4B73-A24C-887092A481F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83755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15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://www.providentministries.org/wp-content/uploads/2014/12/SeasonofMiracl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95804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tačiakampis 3"/>
          <p:cNvSpPr/>
          <p:nvPr/>
        </p:nvSpPr>
        <p:spPr>
          <a:xfrm>
            <a:off x="4767107" y="2637413"/>
            <a:ext cx="671542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KALĖDŲ ŽVAIGŽDĖ</a:t>
            </a:r>
            <a:endParaRPr lang="lt-LT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949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15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://www.providentministries.org/wp-content/uploads/2014/12/SeasonofMiracl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4472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730948" y="0"/>
            <a:ext cx="94610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1. Jėzus – ryškiausiai spindinti žvaigždė.</a:t>
            </a:r>
            <a:r>
              <a:rPr lang="lt-LT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endParaRPr lang="lt-LT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4" name="Stačiakampis 3"/>
          <p:cNvSpPr/>
          <p:nvPr/>
        </p:nvSpPr>
        <p:spPr>
          <a:xfrm>
            <a:off x="2786741" y="908596"/>
            <a:ext cx="951846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0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„Jėzui gimus Judėjos Betliejuje karaliaus Erodo dienomis, štai atkeliavo į Jeruzalę išminčiai iš Rytų ir klausinėjo: </a:t>
            </a:r>
          </a:p>
          <a:p>
            <a:r>
              <a:rPr lang="lt-LT" sz="2800" b="0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„Kur yra gimęs žydų karalius? Mes matėme Jo žvaigždę Rytuose ir atvykome pagarbinti Jį“ (</a:t>
            </a:r>
            <a:r>
              <a:rPr lang="lt-LT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lt-LT" sz="2800" b="0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 2, 2). </a:t>
            </a:r>
            <a:endParaRPr lang="lt-LT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2791097" y="4399061"/>
            <a:ext cx="940090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0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„Tas Žodis tapo kūnu ir gyveno tarp mūsų; mes regėjome Jo šlovę – šlovę Tėvo </a:t>
            </a:r>
            <a:r>
              <a:rPr lang="lt-LT" sz="2800" b="0" i="0" dirty="0" err="1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viengimio</a:t>
            </a:r>
            <a:r>
              <a:rPr lang="lt-LT" sz="2800" b="0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pilno malonės ir tiesos“</a:t>
            </a:r>
          </a:p>
          <a:p>
            <a:r>
              <a:rPr lang="lt-LT" sz="2800" dirty="0" smtClean="0">
                <a:solidFill>
                  <a:schemeClr val="bg1"/>
                </a:solidFill>
                <a:latin typeface="Arial" panose="020B0604020202020204" pitchFamily="34" charset="0"/>
              </a:rPr>
              <a:t>(Jn 1, 14)</a:t>
            </a:r>
            <a:r>
              <a:rPr lang="lt-LT" sz="2800" b="0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. </a:t>
            </a:r>
            <a:endParaRPr lang="lt-LT" sz="2800" dirty="0">
              <a:solidFill>
                <a:schemeClr val="bg1"/>
              </a:solidFill>
            </a:endParaRPr>
          </a:p>
        </p:txBody>
      </p:sp>
      <p:sp>
        <p:nvSpPr>
          <p:cNvPr id="6" name="Stačiakampis 5"/>
          <p:cNvSpPr/>
          <p:nvPr/>
        </p:nvSpPr>
        <p:spPr>
          <a:xfrm>
            <a:off x="2852057" y="2836706"/>
            <a:ext cx="919189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0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„Aš, Jėzus, pasiunčiau savo angelą jums tai paliudyti apie bažnyčias. Aš esu Dovydo šaknis ir palikuonis, žėrinti aušrinė žvaigždė!“ (</a:t>
            </a:r>
            <a:r>
              <a:rPr lang="lt-LT" sz="2800" b="0" i="0" dirty="0" err="1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Apr</a:t>
            </a:r>
            <a:r>
              <a:rPr lang="lt-LT" sz="2800" b="0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22, 16).</a:t>
            </a:r>
            <a:endParaRPr lang="lt-LT" sz="2800" dirty="0">
              <a:solidFill>
                <a:schemeClr val="bg1"/>
              </a:solidFill>
            </a:endParaRPr>
          </a:p>
        </p:txBody>
      </p:sp>
      <p:sp>
        <p:nvSpPr>
          <p:cNvPr id="7" name="Stačiakampis 6"/>
          <p:cNvSpPr/>
          <p:nvPr/>
        </p:nvSpPr>
        <p:spPr>
          <a:xfrm>
            <a:off x="2825931" y="5812453"/>
            <a:ext cx="907433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i="0" dirty="0" smtClean="0">
                <a:solidFill>
                  <a:schemeClr val="bg1"/>
                </a:solidFill>
                <a:latin typeface="Arial" panose="020B0604020202020204" pitchFamily="34" charset="0"/>
              </a:rPr>
              <a:t>„Tuomet priėjęs Jėzus jiems pasakė: „Man duota visa valdžia danguje ir žemėje“ (Mt 28, 18).</a:t>
            </a:r>
            <a:r>
              <a:rPr lang="lt-LT" b="1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 </a:t>
            </a:r>
            <a:endParaRPr lang="lt-LT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791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15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://www.providentministries.org/wp-content/uploads/2014/12/SeasonofMiracl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4472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789380" y="0"/>
            <a:ext cx="77466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2</a:t>
            </a:r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. Jėzus – kelią rodanti žvaigždė.</a:t>
            </a:r>
            <a:r>
              <a:rPr lang="lt-LT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endParaRPr lang="lt-LT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4" name="Stačiakampis 3"/>
          <p:cNvSpPr/>
          <p:nvPr/>
        </p:nvSpPr>
        <p:spPr>
          <a:xfrm>
            <a:off x="2825931" y="2039872"/>
            <a:ext cx="923108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dirty="0" smtClean="0">
                <a:solidFill>
                  <a:schemeClr val="bg1"/>
                </a:solidFill>
                <a:latin typeface="Arial" panose="020B0604020202020204" pitchFamily="34" charset="0"/>
              </a:rPr>
              <a:t>„I</a:t>
            </a:r>
            <a:r>
              <a:rPr lang="lt-LT" sz="2800" b="0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šklausę karaliaus, išminčiai leidosi kelionėn. Ir štai žvaigždė, kurią jie matė Rytuose, traukė pirma, kol sustojo ties ta vieta, kur buvo kūdikis“ (Mt 2, 9). </a:t>
            </a:r>
            <a:endParaRPr lang="lt-LT" sz="2800" dirty="0">
              <a:solidFill>
                <a:schemeClr val="bg1"/>
              </a:solidFill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2799804" y="885149"/>
            <a:ext cx="903514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0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„Kur yra gimęs žydų karalius? Mes matėme Jo žvaigždę Rytuose ir atvykome pagarbinti Jį“ (Mt 2, 2).</a:t>
            </a:r>
            <a:endParaRPr lang="lt-LT" sz="2800" dirty="0">
              <a:solidFill>
                <a:schemeClr val="bg1"/>
              </a:solidFill>
            </a:endParaRPr>
          </a:p>
        </p:txBody>
      </p:sp>
      <p:sp>
        <p:nvSpPr>
          <p:cNvPr id="6" name="Stačiakampis 5"/>
          <p:cNvSpPr/>
          <p:nvPr/>
        </p:nvSpPr>
        <p:spPr>
          <a:xfrm>
            <a:off x="2856411" y="3641411"/>
            <a:ext cx="901772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dirty="0" smtClean="0">
                <a:solidFill>
                  <a:schemeClr val="bg1"/>
                </a:solidFill>
                <a:latin typeface="Arial" panose="020B0604020202020204" pitchFamily="34" charset="0"/>
              </a:rPr>
              <a:t>„J</a:t>
            </a:r>
            <a:r>
              <a:rPr lang="lt-LT" sz="2800" b="0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ėzus jam sako: „Aš esu kelias, tiesa ir gyvenimas. Niekas nenueina pas Tėvą kitaip, kaip tik per mane“</a:t>
            </a:r>
          </a:p>
          <a:p>
            <a:r>
              <a:rPr lang="lt-LT" sz="2800" dirty="0" smtClean="0">
                <a:solidFill>
                  <a:schemeClr val="bg1"/>
                </a:solidFill>
                <a:latin typeface="Arial" panose="020B0604020202020204" pitchFamily="34" charset="0"/>
              </a:rPr>
              <a:t>(Jn 14, 6)</a:t>
            </a:r>
            <a:r>
              <a:rPr lang="lt-LT" sz="2800" b="0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. </a:t>
            </a:r>
            <a:endParaRPr lang="lt-LT" sz="2800" dirty="0">
              <a:solidFill>
                <a:schemeClr val="bg1"/>
              </a:solidFill>
            </a:endParaRPr>
          </a:p>
        </p:txBody>
      </p:sp>
      <p:sp>
        <p:nvSpPr>
          <p:cNvPr id="7" name="Stačiakampis 6"/>
          <p:cNvSpPr/>
          <p:nvPr/>
        </p:nvSpPr>
        <p:spPr>
          <a:xfrm>
            <a:off x="2904308" y="5161895"/>
            <a:ext cx="928769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0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„Jėzus vėl prabilo: „Aš – pasaulio šviesa. Kas seka manimi, nebevaikščios tamsoje, bet turės gyvenimo šviesą“ (Jn 8, 12).</a:t>
            </a:r>
            <a:endParaRPr lang="lt-LT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30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15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://www.providentministries.org/wp-content/uploads/2014/12/SeasonofMiracl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4472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867757" y="154744"/>
            <a:ext cx="91485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t-LT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3</a:t>
            </a:r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. Jėzus – gyvenimą keičianti žvaigždė.</a:t>
            </a:r>
            <a:r>
              <a:rPr lang="lt-LT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endParaRPr lang="lt-LT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4" name="Stačiakampis 3"/>
          <p:cNvSpPr/>
          <p:nvPr/>
        </p:nvSpPr>
        <p:spPr>
          <a:xfrm>
            <a:off x="2897276" y="1102025"/>
            <a:ext cx="78261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2800" dirty="0" smtClean="0">
                <a:solidFill>
                  <a:schemeClr val="bg1"/>
                </a:solidFill>
                <a:latin typeface="Arial" panose="020B0604020202020204" pitchFamily="34" charset="0"/>
              </a:rPr>
              <a:t>„I</a:t>
            </a:r>
            <a:r>
              <a:rPr lang="lt-LT" sz="2800" b="0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švydę žvaigždę, jie labai džiaugėsi“ (Mt 2, 10).</a:t>
            </a:r>
            <a:r>
              <a:rPr lang="lt-LT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endParaRPr lang="lt-LT" dirty="0"/>
          </a:p>
        </p:txBody>
      </p:sp>
      <p:sp>
        <p:nvSpPr>
          <p:cNvPr id="5" name="Stačiakampis 4"/>
          <p:cNvSpPr/>
          <p:nvPr/>
        </p:nvSpPr>
        <p:spPr>
          <a:xfrm>
            <a:off x="2936966" y="1702916"/>
            <a:ext cx="92550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2800" b="0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„Įžengę į namus, rado kūdikį su motina Marija“ (Mt 2, 11).</a:t>
            </a:r>
            <a:endParaRPr lang="lt-LT" sz="2800" dirty="0">
              <a:solidFill>
                <a:schemeClr val="bg1"/>
              </a:solidFill>
            </a:endParaRPr>
          </a:p>
        </p:txBody>
      </p:sp>
      <p:sp>
        <p:nvSpPr>
          <p:cNvPr id="6" name="Stačiakampis 5"/>
          <p:cNvSpPr/>
          <p:nvPr/>
        </p:nvSpPr>
        <p:spPr>
          <a:xfrm>
            <a:off x="2943497" y="2400441"/>
            <a:ext cx="85648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0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„Sapne įspėti nebegrįžti pas Erodą, kitu keliu pasuko į savo kraštą“ (Mt 2, 12).</a:t>
            </a:r>
            <a:endParaRPr lang="lt-LT" sz="2800" dirty="0">
              <a:solidFill>
                <a:schemeClr val="bg1"/>
              </a:solidFill>
            </a:endParaRPr>
          </a:p>
        </p:txBody>
      </p:sp>
      <p:sp>
        <p:nvSpPr>
          <p:cNvPr id="7" name="Stačiakampis 6"/>
          <p:cNvSpPr/>
          <p:nvPr/>
        </p:nvSpPr>
        <p:spPr>
          <a:xfrm>
            <a:off x="2943496" y="3615286"/>
            <a:ext cx="902208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0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„Taigi, jei kas yra Kristuje, tas yra naujas kūrinys. Kas sena – praėjo, štai visa tapo nauja“ (2 </a:t>
            </a:r>
            <a:r>
              <a:rPr lang="lt-LT" sz="2800" b="0" i="0" dirty="0" err="1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Kor</a:t>
            </a:r>
            <a:r>
              <a:rPr lang="lt-LT" sz="2800" b="0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5, 17).</a:t>
            </a:r>
            <a:endParaRPr lang="lt-LT" sz="2800" dirty="0">
              <a:solidFill>
                <a:schemeClr val="bg1"/>
              </a:solidFill>
            </a:endParaRPr>
          </a:p>
        </p:txBody>
      </p:sp>
      <p:sp>
        <p:nvSpPr>
          <p:cNvPr id="8" name="Stačiakampis 7"/>
          <p:cNvSpPr/>
          <p:nvPr/>
        </p:nvSpPr>
        <p:spPr>
          <a:xfrm>
            <a:off x="2969623" y="4814391"/>
            <a:ext cx="887838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dirty="0" smtClean="0">
                <a:solidFill>
                  <a:schemeClr val="bg1"/>
                </a:solidFill>
                <a:latin typeface="Arial" panose="020B0604020202020204" pitchFamily="34" charset="0"/>
              </a:rPr>
              <a:t>„Taip </a:t>
            </a:r>
            <a:r>
              <a:rPr lang="lt-LT" sz="2800" dirty="0">
                <a:solidFill>
                  <a:schemeClr val="bg1"/>
                </a:solidFill>
                <a:latin typeface="Arial" panose="020B0604020202020204" pitchFamily="34" charset="0"/>
              </a:rPr>
              <a:t>pat mes turime dar tvirtesnį pranašų žodį. Jūs gerai darote, laikydamiesi jo tarsi žiburio, šviečiančio tamsioje vietoje, kol išauš diena ir jūsų širdyse užtekės aušrinė </a:t>
            </a:r>
            <a:r>
              <a:rPr lang="lt-LT" sz="2800" dirty="0" smtClean="0">
                <a:solidFill>
                  <a:schemeClr val="bg1"/>
                </a:solidFill>
                <a:latin typeface="Arial" panose="020B0604020202020204" pitchFamily="34" charset="0"/>
              </a:rPr>
              <a:t>žvaigždė“ (2 </a:t>
            </a:r>
            <a:r>
              <a:rPr lang="lt-LT" sz="2800" dirty="0" err="1" smtClean="0">
                <a:solidFill>
                  <a:schemeClr val="bg1"/>
                </a:solidFill>
                <a:latin typeface="Arial" panose="020B0604020202020204" pitchFamily="34" charset="0"/>
              </a:rPr>
              <a:t>Pt</a:t>
            </a:r>
            <a:r>
              <a:rPr lang="lt-LT" sz="2800" dirty="0" smtClean="0">
                <a:solidFill>
                  <a:schemeClr val="bg1"/>
                </a:solidFill>
                <a:latin typeface="Arial" panose="020B0604020202020204" pitchFamily="34" charset="0"/>
              </a:rPr>
              <a:t> 1, 19).</a:t>
            </a:r>
            <a:r>
              <a:rPr lang="lt-LT" sz="2800" dirty="0">
                <a:solidFill>
                  <a:schemeClr val="bg1"/>
                </a:solidFill>
                <a:latin typeface="Arial" panose="020B0604020202020204" pitchFamily="34" charset="0"/>
              </a:rPr>
              <a:t> </a:t>
            </a:r>
            <a:endParaRPr lang="lt-LT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92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15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://www.providentministries.org/wp-content/uploads/2014/12/SeasonofMiracl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4472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tačiakampis 3"/>
          <p:cNvSpPr/>
          <p:nvPr/>
        </p:nvSpPr>
        <p:spPr>
          <a:xfrm>
            <a:off x="3270069" y="746649"/>
            <a:ext cx="799011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0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„Įžengę į namus, rado kūdikį su motina Marija ir, parpuolę ant žemės, Jį pagarbino. Jie atidarė savo brangenybių dėžes ir davė Jam dovanų: aukso, smilkalų ir miros“ (Mt 2, 11).</a:t>
            </a:r>
            <a:endParaRPr lang="lt-LT" sz="2800" dirty="0">
              <a:solidFill>
                <a:schemeClr val="bg1"/>
              </a:solidFill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3283132" y="3027293"/>
            <a:ext cx="804236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0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„Visiems, kurie Jį priėmė, Jis davė galią tapti Dievo vaikais – tiems, kurie tiki Jo vardą, kurie ne iš kraujo, ne iš kūno norų ir ne iš vyro norų, bet iš Dievo gimę. Tas Žodis tapo kūnu ir gyveno tarp mūsų; mes regėjome Jo šlovę – šlovę Tėvo </a:t>
            </a:r>
            <a:r>
              <a:rPr lang="lt-LT" sz="2800" b="0" i="0" dirty="0" err="1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viengimio</a:t>
            </a:r>
            <a:r>
              <a:rPr lang="lt-LT" sz="2800" b="0" i="0" dirty="0" smtClean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, pilno malonės ir tiesos“ (Jn 1, 12-14). </a:t>
            </a:r>
            <a:endParaRPr lang="lt-LT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65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744</TotalTime>
  <Words>424</Words>
  <Application>Microsoft Office PowerPoint</Application>
  <PresentationFormat>Plačiaekranė</PresentationFormat>
  <Paragraphs>22</Paragraphs>
  <Slides>5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„Office“ tema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Gediminas Kapustavicius</dc:creator>
  <cp:lastModifiedBy>Gediminas Kapustavicius</cp:lastModifiedBy>
  <cp:revision>25</cp:revision>
  <dcterms:created xsi:type="dcterms:W3CDTF">2016-12-24T13:26:32Z</dcterms:created>
  <dcterms:modified xsi:type="dcterms:W3CDTF">2016-12-25T07:14:13Z</dcterms:modified>
</cp:coreProperties>
</file>