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0369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228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160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0284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7450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293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488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635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4049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20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108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D9858-9EA7-4085-9E06-022DAA588CE1}" type="datetimeFigureOut">
              <a:rPr lang="lt-LT" smtClean="0"/>
              <a:t>2016-11-20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3507-8757-4EE6-A240-C68B672C53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062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55323" y="862884"/>
            <a:ext cx="570098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Kelias į laisvę </a:t>
            </a:r>
          </a:p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B A I M Ė</a:t>
            </a:r>
            <a:endParaRPr lang="lt-LT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704059" y="3862520"/>
            <a:ext cx="5631670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jūs pažinsite tiesą, ir tiesa </a:t>
            </a:r>
          </a:p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padarys jus laisvus“ (Jn 8, 32)</a:t>
            </a:r>
          </a:p>
          <a:p>
            <a:endParaRPr lang="lt-LT" sz="28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„Jei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Sūnus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jus išlaisvins,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tiesų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būsite laisvi“ (Jn 8, 36)</a:t>
            </a:r>
            <a:r>
              <a:rPr lang="lt-LT" sz="2800" dirty="0"/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40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6061" y="218940"/>
            <a:ext cx="4831194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KAS YRA BAIMĖ? </a:t>
            </a:r>
          </a:p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</a:t>
            </a:r>
            <a:endParaRPr lang="lt-LT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2111843" y="3514791"/>
            <a:ext cx="266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/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4247" y="901521"/>
            <a:ext cx="6001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Baimė yra nuodėmės pasekmė.</a:t>
            </a:r>
            <a:endParaRPr lang="lt-LT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53549" y="2574633"/>
            <a:ext cx="4641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Baimė yra galinga jėga.</a:t>
            </a:r>
            <a:endParaRPr lang="lt-LT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77441" y="4377675"/>
            <a:ext cx="378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Baimė yra kančia.</a:t>
            </a:r>
            <a:endParaRPr lang="lt-LT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1283594" y="1550658"/>
            <a:ext cx="10217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„Viešpats Dievas pašaukė Adomą: „Kur tu esi?“ O tas atsiliepė: „Išgirdau Tavo balsą ir, išsigandęs, kad esu nuogas, pasislėpiau“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9-10)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360268" y="3321607"/>
            <a:ext cx="55114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„Izraelio vyrai, pamatę tą vyrą, bėgo </a:t>
            </a:r>
          </a:p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nuo jo ir labai bijojo“ (1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Sam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17, 24)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tačiakampis 9"/>
          <p:cNvSpPr/>
          <p:nvPr/>
        </p:nvSpPr>
        <p:spPr>
          <a:xfrm>
            <a:off x="1345683" y="5047376"/>
            <a:ext cx="5025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„Baimėje yra kančia“ (1 Jn 4, 18)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tačiakampis 10"/>
          <p:cNvSpPr/>
          <p:nvPr/>
        </p:nvSpPr>
        <p:spPr>
          <a:xfrm>
            <a:off x="1353692" y="5678441"/>
            <a:ext cx="55691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„Širdis alpsta, keliai dreba, visų </a:t>
            </a:r>
          </a:p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veidai iš baimės pabalę“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Nah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2, 10)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64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6061" y="218940"/>
            <a:ext cx="560865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KAIP ĮVEKTI BAIMĘ? </a:t>
            </a:r>
          </a:p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</a:t>
            </a:r>
            <a:endParaRPr lang="lt-LT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2111843" y="3514791"/>
            <a:ext cx="2664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/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4247" y="901521"/>
            <a:ext cx="113463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Bijoti Dievo: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„Nebijokite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tų, kurie žudo kūną, bet negali užmušti sielos. </a:t>
            </a:r>
            <a:endParaRPr lang="lt-LT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Verčiau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bijokite to, kuris gali pražudyti ir sielą, ir kūną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pragare“ (Mt 10, 28)</a:t>
            </a:r>
            <a:r>
              <a:rPr lang="lt-LT" sz="2800" dirty="0"/>
              <a:t> </a:t>
            </a:r>
            <a:endParaRPr lang="lt-LT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27791" y="2059478"/>
            <a:ext cx="1065028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ikėti Dievu: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„Kai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baimė apima, Tavimi pasitikiu.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Dievu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pasitikiu, </a:t>
            </a:r>
            <a:endParaRPr lang="lt-LT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kurio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žodį giriu. Nebijosiu, ką gali padaryti man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žmogus?“ (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56, 3-4)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825926" y="3270092"/>
            <a:ext cx="1103551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Melstis Dievui: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„Jiems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pasimeldus, sudrebėjo susirinkimo vieta,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 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prisipildė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Šventosios Dvasios ir drąsiai skelbė Dievo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žodį“ (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Apd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4, 31)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37763" y="4596616"/>
            <a:ext cx="6176691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Mylėti Dievą: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„Meilėje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nėra baimės, </a:t>
            </a:r>
            <a:endParaRPr lang="lt-LT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tobula meilė išveja baimę.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Baimėje 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yra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kančia, ir kas bijo, tas nėra tobulas </a:t>
            </a:r>
            <a:endParaRPr lang="lt-LT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meilėje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mylime Jį,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mus </a:t>
            </a:r>
            <a:endParaRPr lang="lt-LT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pirmas pamilo“ (1 Jn 4, 18-19) 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71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ačiakampis 3"/>
          <p:cNvSpPr/>
          <p:nvPr/>
        </p:nvSpPr>
        <p:spPr>
          <a:xfrm>
            <a:off x="317676" y="568077"/>
            <a:ext cx="115437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„Staiga kilo toks stiprus žemės drebėjimas, jog kalėjimo pamatai susvyravo. Bematant atsivėrė visos durys, ir visiems nukrito pančiai. Kalėjimo prižiūrėtojas nubudo ir, pamatęs atviras kalėjimo duris, išsitraukė kalaviją norėdamas nusižudyti: jis pamanė, kad kaliniai pabėgo. Bet Paulius garsiai sušuko: „Nedaryk sau pikto! Mes visi esame čia“. Paprašęs šviesos, jis šoko vidun ir, visas drebėdamas, puolė Pauliui ir 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Silui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po kojų. Po to išvedė juos laukan ir paklausė: „Gerbiamieji, ką turiu daryti, kad būčiau išgelbėtas?“ Jie atsakė: </a:t>
            </a:r>
            <a:r>
              <a:rPr lang="lt-LT" sz="24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„Tikėk Viešpatį Jėzų Kristų ir būsi išgelbėtas tu ir tavo namai“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Apd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16, 26-31)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56315" y="4445238"/>
            <a:ext cx="55035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„ir išvaduotų tuos, kurie, bijodami mirties, visam gyvenimui buvo patekę į vergiją“ (</a:t>
            </a:r>
            <a:r>
              <a:rPr lang="lt-LT" sz="24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15).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363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282</Words>
  <Application>Microsoft Office PowerPoint</Application>
  <PresentationFormat>Plačiaekranė</PresentationFormat>
  <Paragraphs>37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26</cp:revision>
  <dcterms:created xsi:type="dcterms:W3CDTF">2016-11-19T22:32:53Z</dcterms:created>
  <dcterms:modified xsi:type="dcterms:W3CDTF">2016-11-20T01:36:02Z</dcterms:modified>
</cp:coreProperties>
</file>