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7" r:id="rId3"/>
    <p:sldId id="268" r:id="rId4"/>
    <p:sldId id="269" r:id="rId5"/>
    <p:sldId id="270" r:id="rId6"/>
  </p:sldIdLst>
  <p:sldSz cx="12192000" cy="6858000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t-LT" smtClean="0"/>
              <a:t>Spustelėję redag. ruoš. paantrš. stilių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4819D-FD5F-472F-B5F2-C8097A9343B8}" type="datetimeFigureOut">
              <a:rPr lang="lt-LT" smtClean="0"/>
              <a:t>2017-01-21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F1BA4-A37E-4D43-8740-FB3B1BB9550D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682851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4819D-FD5F-472F-B5F2-C8097A9343B8}" type="datetimeFigureOut">
              <a:rPr lang="lt-LT" smtClean="0"/>
              <a:t>2017-01-21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F1BA4-A37E-4D43-8740-FB3B1BB9550D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898613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4819D-FD5F-472F-B5F2-C8097A9343B8}" type="datetimeFigureOut">
              <a:rPr lang="lt-LT" smtClean="0"/>
              <a:t>2017-01-21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F1BA4-A37E-4D43-8740-FB3B1BB9550D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229038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4819D-FD5F-472F-B5F2-C8097A9343B8}" type="datetimeFigureOut">
              <a:rPr lang="lt-LT" smtClean="0"/>
              <a:t>2017-01-21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F1BA4-A37E-4D43-8740-FB3B1BB9550D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456237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4819D-FD5F-472F-B5F2-C8097A9343B8}" type="datetimeFigureOut">
              <a:rPr lang="lt-LT" smtClean="0"/>
              <a:t>2017-01-21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F1BA4-A37E-4D43-8740-FB3B1BB9550D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569713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4819D-FD5F-472F-B5F2-C8097A9343B8}" type="datetimeFigureOut">
              <a:rPr lang="lt-LT" smtClean="0"/>
              <a:t>2017-01-21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F1BA4-A37E-4D43-8740-FB3B1BB9550D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837442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6" name="Turinio vietos rezervavimo ženklas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7" name="Datos vietos rezervavimo ženkla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4819D-FD5F-472F-B5F2-C8097A9343B8}" type="datetimeFigureOut">
              <a:rPr lang="lt-LT" smtClean="0"/>
              <a:t>2017-01-21</a:t>
            </a:fld>
            <a:endParaRPr lang="lt-LT"/>
          </a:p>
        </p:txBody>
      </p:sp>
      <p:sp>
        <p:nvSpPr>
          <p:cNvPr id="8" name="Poraštės vietos rezervavimo ženkla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kaidrės numerio vietos rezervavimo ženkla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F1BA4-A37E-4D43-8740-FB3B1BB9550D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477126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4819D-FD5F-472F-B5F2-C8097A9343B8}" type="datetimeFigureOut">
              <a:rPr lang="lt-LT" smtClean="0"/>
              <a:t>2017-01-21</a:t>
            </a:fld>
            <a:endParaRPr lang="lt-LT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F1BA4-A37E-4D43-8740-FB3B1BB9550D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033219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4819D-FD5F-472F-B5F2-C8097A9343B8}" type="datetimeFigureOut">
              <a:rPr lang="lt-LT" smtClean="0"/>
              <a:t>2017-01-21</a:t>
            </a:fld>
            <a:endParaRPr lang="lt-LT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F1BA4-A37E-4D43-8740-FB3B1BB9550D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123467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4819D-FD5F-472F-B5F2-C8097A9343B8}" type="datetimeFigureOut">
              <a:rPr lang="lt-LT" smtClean="0"/>
              <a:t>2017-01-21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F1BA4-A37E-4D43-8740-FB3B1BB9550D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445828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4819D-FD5F-472F-B5F2-C8097A9343B8}" type="datetimeFigureOut">
              <a:rPr lang="lt-LT" smtClean="0"/>
              <a:t>2017-01-21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F1BA4-A37E-4D43-8740-FB3B1BB9550D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750589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04819D-FD5F-472F-B5F2-C8097A9343B8}" type="datetimeFigureOut">
              <a:rPr lang="lt-LT" smtClean="0"/>
              <a:t>2017-01-21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DF1BA4-A37E-4D43-8740-FB3B1BB9550D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9876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Susijęs vaizd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880"/>
            <a:ext cx="12192000" cy="6870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tačiakampis 1"/>
          <p:cNvSpPr/>
          <p:nvPr/>
        </p:nvSpPr>
        <p:spPr>
          <a:xfrm>
            <a:off x="497982" y="1269506"/>
            <a:ext cx="845283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4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KELIAS Į LAISVĘ</a:t>
            </a:r>
          </a:p>
          <a:p>
            <a:r>
              <a:rPr lang="lt-LT" sz="6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  </a:t>
            </a:r>
            <a:r>
              <a:rPr lang="lt-LT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Depresijos </a:t>
            </a:r>
            <a:r>
              <a:rPr lang="lt-LT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liūnas</a:t>
            </a:r>
            <a:endParaRPr lang="lt-LT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tačiakampis 2"/>
          <p:cNvSpPr/>
          <p:nvPr/>
        </p:nvSpPr>
        <p:spPr>
          <a:xfrm>
            <a:off x="811240" y="4132976"/>
            <a:ext cx="534486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„Ir </a:t>
            </a:r>
            <a: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jūs pažinsite </a:t>
            </a:r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tiesą, ir </a:t>
            </a:r>
            <a: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tiesa padarys jus </a:t>
            </a:r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laisvus“ (Jn 8, 32)</a:t>
            </a:r>
            <a:endParaRPr lang="lt-LT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53351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Susijęs vaizd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880"/>
            <a:ext cx="12192000" cy="6870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tačiakampis 1"/>
          <p:cNvSpPr/>
          <p:nvPr/>
        </p:nvSpPr>
        <p:spPr>
          <a:xfrm>
            <a:off x="2172236" y="612684"/>
            <a:ext cx="845283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DEPRESIJOS POŽYMIAI</a:t>
            </a:r>
            <a:endParaRPr lang="lt-LT" sz="4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tačiakampis 2"/>
          <p:cNvSpPr/>
          <p:nvPr/>
        </p:nvSpPr>
        <p:spPr>
          <a:xfrm>
            <a:off x="536618" y="1862302"/>
            <a:ext cx="11144519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Sunki, prislėgta nuotaika, liūdesys, beviltiškumo jausmas.</a:t>
            </a:r>
          </a:p>
          <a:p>
            <a:pPr marL="514350" indent="-514350">
              <a:buAutoNum type="arabicPeriod"/>
            </a:pPr>
            <a: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Seniau patikusi veikla neteikia malonumo, nedžiugina.</a:t>
            </a:r>
          </a:p>
          <a:p>
            <a:pPr marL="514350" indent="-514350">
              <a:buAutoNum type="arabicPeriod"/>
            </a:pPr>
            <a: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Spartus storėjimas ar liesėjimas nesilaikant jokios dietos.</a:t>
            </a:r>
          </a:p>
          <a:p>
            <a:pPr marL="514350" indent="-514350">
              <a:buAutoNum type="arabicPeriod"/>
            </a:pPr>
            <a: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Nemiga ar nenormaliai didelis poreikis miegoti.</a:t>
            </a:r>
          </a:p>
          <a:p>
            <a:pPr marL="514350" indent="-514350">
              <a:buAutoNum type="arabicPeriod"/>
            </a:pPr>
            <a: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Energijos stoka, pasyvumas arba perdėtas aktyvumas.</a:t>
            </a:r>
          </a:p>
          <a:p>
            <a:pPr marL="514350" indent="-514350">
              <a:buAutoNum type="arabicPeriod"/>
            </a:pPr>
            <a: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Sunku susikaupti, priimti sprendimus, planuoti savo veiklą.</a:t>
            </a:r>
          </a:p>
          <a:p>
            <a:pPr marL="514350" indent="-514350">
              <a:buAutoNum type="arabicPeriod"/>
            </a:pPr>
            <a: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Slegia nuolatinė įtampa, baimė, nerimas, savęs nuvertinimo,</a:t>
            </a:r>
          </a:p>
          <a:p>
            <a: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kaltės jausmas.</a:t>
            </a:r>
          </a:p>
          <a:p>
            <a: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8.  Užplūsta mintys apie savižudybę ar net bandoma nusižudyti.</a:t>
            </a:r>
          </a:p>
        </p:txBody>
      </p:sp>
    </p:spTree>
    <p:extLst>
      <p:ext uri="{BB962C8B-B14F-4D97-AF65-F5344CB8AC3E}">
        <p14:creationId xmlns:p14="http://schemas.microsoft.com/office/powerpoint/2010/main" val="3215597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Susijęs vaizd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70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tačiakampis 1"/>
          <p:cNvSpPr/>
          <p:nvPr/>
        </p:nvSpPr>
        <p:spPr>
          <a:xfrm>
            <a:off x="407831" y="393743"/>
            <a:ext cx="1044905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KAIP PATENKAME Į DEPRESIJOS LIŪNĄ?</a:t>
            </a:r>
            <a:endParaRPr lang="lt-LT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3" name="Stačiakampis 2"/>
          <p:cNvSpPr/>
          <p:nvPr/>
        </p:nvSpPr>
        <p:spPr>
          <a:xfrm>
            <a:off x="446468" y="1315673"/>
            <a:ext cx="113505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Susitelkiame </a:t>
            </a:r>
            <a: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į savo </a:t>
            </a:r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jausmus</a:t>
            </a:r>
            <a: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lt-LT" sz="2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o </a:t>
            </a:r>
            <a: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ne į faktus (1 </a:t>
            </a:r>
            <a:r>
              <a:rPr lang="lt-LT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Kar</a:t>
            </a:r>
            <a: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19, </a:t>
            </a:r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lt-LT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tačiakampis 3"/>
          <p:cNvSpPr/>
          <p:nvPr/>
        </p:nvSpPr>
        <p:spPr>
          <a:xfrm>
            <a:off x="424352" y="2651906"/>
            <a:ext cx="4949881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Lyginame </a:t>
            </a:r>
            <a: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save su kitais </a:t>
            </a:r>
            <a:endParaRPr lang="lt-LT" sz="2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žmonėmis </a:t>
            </a:r>
            <a: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(1 </a:t>
            </a:r>
            <a:r>
              <a:rPr lang="lt-LT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Kar</a:t>
            </a:r>
            <a: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19, 4).</a:t>
            </a:r>
            <a:endParaRPr lang="lt-LT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tačiakampis 4"/>
          <p:cNvSpPr/>
          <p:nvPr/>
        </p:nvSpPr>
        <p:spPr>
          <a:xfrm>
            <a:off x="439348" y="4042825"/>
            <a:ext cx="5575565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Prisiimame </a:t>
            </a:r>
            <a: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sau kitų žmonių </a:t>
            </a:r>
            <a:endParaRPr lang="lt-LT" sz="2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kaltę </a:t>
            </a:r>
            <a: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(1 </a:t>
            </a:r>
            <a:r>
              <a:rPr lang="lt-LT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Kar</a:t>
            </a:r>
            <a: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19, 10).</a:t>
            </a:r>
            <a:endParaRPr lang="lt-LT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tačiakampis 5"/>
          <p:cNvSpPr/>
          <p:nvPr/>
        </p:nvSpPr>
        <p:spPr>
          <a:xfrm>
            <a:off x="407832" y="5501306"/>
            <a:ext cx="6096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Perdėtai </a:t>
            </a:r>
            <a: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vertiname </a:t>
            </a:r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iškilusias</a:t>
            </a:r>
          </a:p>
          <a:p>
            <a: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problemas </a:t>
            </a:r>
            <a: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(1 </a:t>
            </a:r>
            <a:r>
              <a:rPr lang="lt-LT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Kar</a:t>
            </a:r>
            <a: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19, 10).</a:t>
            </a:r>
            <a:endParaRPr lang="lt-LT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0869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Susijęs vaizd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70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tačiakampis 1"/>
          <p:cNvSpPr/>
          <p:nvPr/>
        </p:nvSpPr>
        <p:spPr>
          <a:xfrm>
            <a:off x="407831" y="393743"/>
            <a:ext cx="1044905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KAIP IŠSILAISVINTI IŠ DEPRESIJOS LIŪNO?</a:t>
            </a:r>
            <a:endParaRPr lang="lt-LT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3" name="Stačiakampis 2"/>
          <p:cNvSpPr/>
          <p:nvPr/>
        </p:nvSpPr>
        <p:spPr>
          <a:xfrm>
            <a:off x="446468" y="1315673"/>
            <a:ext cx="113505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Pasirūpinkite </a:t>
            </a:r>
            <a: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savo </a:t>
            </a:r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fiziniais, </a:t>
            </a:r>
          </a:p>
          <a:p>
            <a: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poreikiais </a:t>
            </a:r>
            <a: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(1 </a:t>
            </a:r>
            <a:r>
              <a:rPr lang="lt-LT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Kar</a:t>
            </a:r>
            <a: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19, </a:t>
            </a:r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5-8).</a:t>
            </a:r>
            <a:endParaRPr lang="lt-LT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tačiakampis 3"/>
          <p:cNvSpPr/>
          <p:nvPr/>
        </p:nvSpPr>
        <p:spPr>
          <a:xfrm>
            <a:off x="424352" y="2651906"/>
            <a:ext cx="5308954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Atiduokite savo rūpesčius </a:t>
            </a:r>
          </a:p>
          <a:p>
            <a: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Dievui </a:t>
            </a:r>
            <a: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(1 </a:t>
            </a:r>
            <a:r>
              <a:rPr lang="lt-LT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Kar</a:t>
            </a:r>
            <a: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19, </a:t>
            </a:r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9-10).</a:t>
            </a:r>
            <a:endParaRPr lang="lt-LT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tačiakampis 4"/>
          <p:cNvSpPr/>
          <p:nvPr/>
        </p:nvSpPr>
        <p:spPr>
          <a:xfrm>
            <a:off x="439348" y="4042825"/>
            <a:ext cx="5592557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Gilinkite savo santykius su </a:t>
            </a:r>
          </a:p>
          <a:p>
            <a: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Viešpačiu </a:t>
            </a:r>
            <a: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(1 </a:t>
            </a:r>
            <a:r>
              <a:rPr lang="lt-LT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Kar</a:t>
            </a:r>
            <a: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19, </a:t>
            </a:r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11-13).</a:t>
            </a:r>
            <a:endParaRPr lang="lt-LT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tačiakampis 5"/>
          <p:cNvSpPr/>
          <p:nvPr/>
        </p:nvSpPr>
        <p:spPr>
          <a:xfrm>
            <a:off x="407832" y="5501306"/>
            <a:ext cx="6096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Atraskite Dievo tikslą jūsų</a:t>
            </a:r>
          </a:p>
          <a:p>
            <a: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gyvenimui </a:t>
            </a:r>
            <a: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(1 </a:t>
            </a:r>
            <a:r>
              <a:rPr lang="lt-LT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Kar</a:t>
            </a:r>
            <a: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19, </a:t>
            </a:r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14-16).</a:t>
            </a:r>
            <a:endParaRPr lang="lt-LT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0108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Susijęs vaizd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879"/>
            <a:ext cx="12192000" cy="6870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tačiakampis 2"/>
          <p:cNvSpPr/>
          <p:nvPr/>
        </p:nvSpPr>
        <p:spPr>
          <a:xfrm>
            <a:off x="562378" y="1573042"/>
            <a:ext cx="5439177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„Ateikite </a:t>
            </a:r>
            <a: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pas mane visi, kurie vargstate ir esate prislėgti, ir Aš jus atgaivinsiu</a:t>
            </a:r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 Imkite ant savęs mano jungą ir mokykitės iš manęs, nes Aš romus ir nuolankios širdies, ir jūs rasite savo sieloms atgaivą. </a:t>
            </a:r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Nes </a:t>
            </a:r>
            <a: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mano jungas švelnus ir mano našta lengva</a:t>
            </a:r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“ (Mt 11, 28-30).</a:t>
            </a:r>
            <a: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</p:txBody>
      </p:sp>
      <p:sp>
        <p:nvSpPr>
          <p:cNvPr id="4" name="Stačiakampis 3"/>
          <p:cNvSpPr/>
          <p:nvPr/>
        </p:nvSpPr>
        <p:spPr>
          <a:xfrm>
            <a:off x="611483" y="385223"/>
            <a:ext cx="1057212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„Jei </a:t>
            </a:r>
            <a: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tad Sūnus jus išlaisvins, iš tiesų būsite </a:t>
            </a:r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laisvi“ (Jn 8, 36).</a:t>
            </a:r>
            <a:endParaRPr lang="lt-LT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08050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„Office“ 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449</TotalTime>
  <Words>264</Words>
  <Application>Microsoft Office PowerPoint</Application>
  <PresentationFormat>Plačiaekranė</PresentationFormat>
  <Paragraphs>33</Paragraphs>
  <Slides>5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5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5</vt:i4>
      </vt:variant>
    </vt:vector>
  </HeadingPairs>
  <TitlesOfParts>
    <vt:vector size="11" baseType="lpstr">
      <vt:lpstr>Arial</vt:lpstr>
      <vt:lpstr>Arial Black</vt:lpstr>
      <vt:lpstr>Calibri</vt:lpstr>
      <vt:lpstr>Calibri Light</vt:lpstr>
      <vt:lpstr>Wingdings</vt:lpstr>
      <vt:lpstr>„Office“ tema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„PowerPoint“ pateiktis</dc:title>
  <dc:creator>Gediminas Kapustavicius</dc:creator>
  <cp:lastModifiedBy>Gediminas Kapustavicius</cp:lastModifiedBy>
  <cp:revision>34</cp:revision>
  <dcterms:created xsi:type="dcterms:W3CDTF">2017-01-20T16:43:21Z</dcterms:created>
  <dcterms:modified xsi:type="dcterms:W3CDTF">2017-01-21T23:55:14Z</dcterms:modified>
</cp:coreProperties>
</file>