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7" r:id="rId3"/>
    <p:sldId id="268" r:id="rId4"/>
    <p:sldId id="269" r:id="rId5"/>
    <p:sldId id="270" r:id="rId6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819D-FD5F-472F-B5F2-C8097A9343B8}" type="datetimeFigureOut">
              <a:rPr lang="lt-LT" smtClean="0"/>
              <a:t>2017-01-21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F1BA4-A37E-4D43-8740-FB3B1BB9550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82851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819D-FD5F-472F-B5F2-C8097A9343B8}" type="datetimeFigureOut">
              <a:rPr lang="lt-LT" smtClean="0"/>
              <a:t>2017-01-21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F1BA4-A37E-4D43-8740-FB3B1BB9550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98613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819D-FD5F-472F-B5F2-C8097A9343B8}" type="datetimeFigureOut">
              <a:rPr lang="lt-LT" smtClean="0"/>
              <a:t>2017-01-21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F1BA4-A37E-4D43-8740-FB3B1BB9550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29038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819D-FD5F-472F-B5F2-C8097A9343B8}" type="datetimeFigureOut">
              <a:rPr lang="lt-LT" smtClean="0"/>
              <a:t>2017-01-21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F1BA4-A37E-4D43-8740-FB3B1BB9550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5623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819D-FD5F-472F-B5F2-C8097A9343B8}" type="datetimeFigureOut">
              <a:rPr lang="lt-LT" smtClean="0"/>
              <a:t>2017-01-21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F1BA4-A37E-4D43-8740-FB3B1BB9550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69713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819D-FD5F-472F-B5F2-C8097A9343B8}" type="datetimeFigureOut">
              <a:rPr lang="lt-LT" smtClean="0"/>
              <a:t>2017-01-21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F1BA4-A37E-4D43-8740-FB3B1BB9550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37442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819D-FD5F-472F-B5F2-C8097A9343B8}" type="datetimeFigureOut">
              <a:rPr lang="lt-LT" smtClean="0"/>
              <a:t>2017-01-21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F1BA4-A37E-4D43-8740-FB3B1BB9550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77126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819D-FD5F-472F-B5F2-C8097A9343B8}" type="datetimeFigureOut">
              <a:rPr lang="lt-LT" smtClean="0"/>
              <a:t>2017-01-21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F1BA4-A37E-4D43-8740-FB3B1BB9550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33219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819D-FD5F-472F-B5F2-C8097A9343B8}" type="datetimeFigureOut">
              <a:rPr lang="lt-LT" smtClean="0"/>
              <a:t>2017-01-21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F1BA4-A37E-4D43-8740-FB3B1BB9550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23467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819D-FD5F-472F-B5F2-C8097A9343B8}" type="datetimeFigureOut">
              <a:rPr lang="lt-LT" smtClean="0"/>
              <a:t>2017-01-21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F1BA4-A37E-4D43-8740-FB3B1BB9550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45828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819D-FD5F-472F-B5F2-C8097A9343B8}" type="datetimeFigureOut">
              <a:rPr lang="lt-LT" smtClean="0"/>
              <a:t>2017-01-21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F1BA4-A37E-4D43-8740-FB3B1BB9550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50589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4819D-FD5F-472F-B5F2-C8097A9343B8}" type="datetimeFigureOut">
              <a:rPr lang="lt-LT" smtClean="0"/>
              <a:t>2017-01-21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F1BA4-A37E-4D43-8740-FB3B1BB9550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9876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880"/>
            <a:ext cx="12192000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tačiakampis 1"/>
          <p:cNvSpPr/>
          <p:nvPr/>
        </p:nvSpPr>
        <p:spPr>
          <a:xfrm>
            <a:off x="497982" y="1269506"/>
            <a:ext cx="845283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KELIAS Į LAISVĘ</a:t>
            </a:r>
          </a:p>
          <a:p>
            <a:r>
              <a:rPr lang="lt-LT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 </a:t>
            </a:r>
            <a:r>
              <a:rPr lang="lt-LT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Depresijos </a:t>
            </a:r>
            <a:r>
              <a:rPr lang="lt-LT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liūnas</a:t>
            </a:r>
            <a:endParaRPr lang="lt-LT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tačiakampis 2"/>
          <p:cNvSpPr/>
          <p:nvPr/>
        </p:nvSpPr>
        <p:spPr>
          <a:xfrm>
            <a:off x="811240" y="4132976"/>
            <a:ext cx="534486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„Ir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jūs pažinsite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tiesą, ir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tiesa padarys jus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laisvus“ (Jn 8, 32)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335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880"/>
            <a:ext cx="12192000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tačiakampis 1"/>
          <p:cNvSpPr/>
          <p:nvPr/>
        </p:nvSpPr>
        <p:spPr>
          <a:xfrm>
            <a:off x="2172236" y="612684"/>
            <a:ext cx="84528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DEPRESIJOS POŽYMIAI</a:t>
            </a:r>
            <a:endParaRPr lang="lt-LT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tačiakampis 2"/>
          <p:cNvSpPr/>
          <p:nvPr/>
        </p:nvSpPr>
        <p:spPr>
          <a:xfrm>
            <a:off x="536618" y="1862302"/>
            <a:ext cx="1114451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Sunki, prislėgta nuotaika, liūdesys, beviltiškumo jausmas.</a:t>
            </a:r>
          </a:p>
          <a:p>
            <a:pPr marL="514350" indent="-514350">
              <a:buAutoNum type="arabicPeriod"/>
            </a:pP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Seniau patikusi veikla neteikia malonumo, nedžiugina.</a:t>
            </a:r>
          </a:p>
          <a:p>
            <a:pPr marL="514350" indent="-514350">
              <a:buAutoNum type="arabicPeriod"/>
            </a:pP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Spartus storėjimas ar liesėjimas nesilaikant jokios dietos.</a:t>
            </a:r>
          </a:p>
          <a:p>
            <a:pPr marL="514350" indent="-514350">
              <a:buAutoNum type="arabicPeriod"/>
            </a:pP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Nemiga ar nenormaliai didelis poreikis miegoti.</a:t>
            </a:r>
          </a:p>
          <a:p>
            <a:pPr marL="514350" indent="-514350">
              <a:buAutoNum type="arabicPeriod"/>
            </a:pP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Energijos stoka, pasyvumas arba perdėtas aktyvumas.</a:t>
            </a:r>
          </a:p>
          <a:p>
            <a:pPr marL="514350" indent="-514350">
              <a:buAutoNum type="arabicPeriod"/>
            </a:pP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Sunku susikaupti, priimti sprendimus, planuoti savo veiklą.</a:t>
            </a:r>
          </a:p>
          <a:p>
            <a:pPr marL="514350" indent="-514350">
              <a:buAutoNum type="arabicPeriod"/>
            </a:pP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Slegia nuolatinė įtampa, baimė, nerimas, savęs nuvertinimo,</a:t>
            </a:r>
          </a:p>
          <a:p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kaltės jausmas.</a:t>
            </a:r>
          </a:p>
          <a:p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8.  Užplūsta mintys apie savižudybę ar net bandoma nusižudyti.</a:t>
            </a:r>
          </a:p>
        </p:txBody>
      </p:sp>
    </p:spTree>
    <p:extLst>
      <p:ext uri="{BB962C8B-B14F-4D97-AF65-F5344CB8AC3E}">
        <p14:creationId xmlns:p14="http://schemas.microsoft.com/office/powerpoint/2010/main" val="321559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tačiakampis 1"/>
          <p:cNvSpPr/>
          <p:nvPr/>
        </p:nvSpPr>
        <p:spPr>
          <a:xfrm>
            <a:off x="407831" y="393743"/>
            <a:ext cx="104490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KAIP PATENKAME Į DEPRESIJOS LIŪNĄ?</a:t>
            </a:r>
            <a:endParaRPr lang="lt-LT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Stačiakampis 2"/>
          <p:cNvSpPr/>
          <p:nvPr/>
        </p:nvSpPr>
        <p:spPr>
          <a:xfrm>
            <a:off x="446468" y="1315673"/>
            <a:ext cx="113505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Susitelkiame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į savo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jausmus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lt-LT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o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 į faktus (1 </a:t>
            </a:r>
            <a:r>
              <a:rPr lang="lt-LT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Kar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19,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424352" y="2651906"/>
            <a:ext cx="494988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Lyginame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save su kitais </a:t>
            </a:r>
            <a:endParaRPr lang="lt-LT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žmonėmis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(1 </a:t>
            </a:r>
            <a:r>
              <a:rPr lang="lt-LT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Kar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19, 4).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439348" y="4042825"/>
            <a:ext cx="557556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Prisiimame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sau kitų žmonių </a:t>
            </a:r>
            <a:endParaRPr lang="lt-LT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kaltę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(1 </a:t>
            </a:r>
            <a:r>
              <a:rPr lang="lt-LT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Kar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19, 10).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407832" y="5501306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Perdėtai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vertiname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iškilusias</a:t>
            </a:r>
          </a:p>
          <a:p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problemas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(1 </a:t>
            </a:r>
            <a:r>
              <a:rPr lang="lt-LT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Kar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19, 10).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86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tačiakampis 1"/>
          <p:cNvSpPr/>
          <p:nvPr/>
        </p:nvSpPr>
        <p:spPr>
          <a:xfrm>
            <a:off x="407831" y="393743"/>
            <a:ext cx="104490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KAIP IŠSILAISVINTI IŠ DEPRESIJOS LIŪNO?</a:t>
            </a:r>
            <a:endParaRPr lang="lt-LT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Stačiakampis 2"/>
          <p:cNvSpPr/>
          <p:nvPr/>
        </p:nvSpPr>
        <p:spPr>
          <a:xfrm>
            <a:off x="446468" y="1315673"/>
            <a:ext cx="113505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Pasirūpinkite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savo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fiziniais, </a:t>
            </a:r>
          </a:p>
          <a:p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poreikiais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(1 </a:t>
            </a:r>
            <a:r>
              <a:rPr lang="lt-LT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Kar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19,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5-8).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424352" y="2651906"/>
            <a:ext cx="530895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Atiduokite savo rūpesčius </a:t>
            </a:r>
          </a:p>
          <a:p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Dievui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(1 </a:t>
            </a:r>
            <a:r>
              <a:rPr lang="lt-LT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Kar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19,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9-10).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439348" y="4042825"/>
            <a:ext cx="559255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Gilinkite savo santykius su </a:t>
            </a:r>
          </a:p>
          <a:p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Viešpačiu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(1 </a:t>
            </a:r>
            <a:r>
              <a:rPr lang="lt-LT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Kar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19,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11-13).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407832" y="5501306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Atraskite Dievo tikslą jūsų</a:t>
            </a:r>
          </a:p>
          <a:p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gyvenimui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(1 </a:t>
            </a:r>
            <a:r>
              <a:rPr lang="lt-LT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Kar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19,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14-16).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10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879"/>
            <a:ext cx="12192000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tačiakampis 2"/>
          <p:cNvSpPr/>
          <p:nvPr/>
        </p:nvSpPr>
        <p:spPr>
          <a:xfrm>
            <a:off x="562378" y="1573042"/>
            <a:ext cx="543917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„Ateikite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pas mane visi, kurie vargstate ir esate prislėgti, ir Aš jus atgaivinsiu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Imkite ant savęs mano jungą ir mokykitės iš manęs, nes Aš romus ir nuolankios širdies, ir jūs rasite savo sieloms atgaivą. 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Nes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mano jungas švelnus ir mano našta lengva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 (Mt 11, 28-30).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Stačiakampis 3"/>
          <p:cNvSpPr/>
          <p:nvPr/>
        </p:nvSpPr>
        <p:spPr>
          <a:xfrm>
            <a:off x="611483" y="385223"/>
            <a:ext cx="10572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„Jei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tad Sūnus jus išlaisvins, iš tiesų būsite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laisvi“ (Jn 8, 36).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805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264</Words>
  <Application>Microsoft Office PowerPoint</Application>
  <PresentationFormat>Plačiaekranė</PresentationFormat>
  <Paragraphs>33</Paragraphs>
  <Slides>5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Wingdings</vt:lpstr>
      <vt:lpstr>„Office“ tema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Gediminas Kapustavicius</dc:creator>
  <cp:lastModifiedBy>Gediminas Kapustavicius</cp:lastModifiedBy>
  <cp:revision>34</cp:revision>
  <dcterms:created xsi:type="dcterms:W3CDTF">2017-01-20T16:43:21Z</dcterms:created>
  <dcterms:modified xsi:type="dcterms:W3CDTF">2017-01-21T23:55:14Z</dcterms:modified>
</cp:coreProperties>
</file>