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4" r:id="rId3"/>
    <p:sldId id="265" r:id="rId4"/>
    <p:sldId id="266" r:id="rId5"/>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6"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20BD4F74-D0E4-4154-BB8C-5F5C4E1B675D}" type="datetimeFigureOut">
              <a:rPr lang="lt-LT" smtClean="0"/>
              <a:t>2016-12-10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946A668-CD95-44A9-BAB3-B028C5CF73B8}" type="slidenum">
              <a:rPr lang="lt-LT" smtClean="0"/>
              <a:t>‹#›</a:t>
            </a:fld>
            <a:endParaRPr lang="lt-LT"/>
          </a:p>
        </p:txBody>
      </p:sp>
    </p:spTree>
    <p:extLst>
      <p:ext uri="{BB962C8B-B14F-4D97-AF65-F5344CB8AC3E}">
        <p14:creationId xmlns:p14="http://schemas.microsoft.com/office/powerpoint/2010/main" val="1464448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20BD4F74-D0E4-4154-BB8C-5F5C4E1B675D}" type="datetimeFigureOut">
              <a:rPr lang="lt-LT" smtClean="0"/>
              <a:t>2016-12-10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946A668-CD95-44A9-BAB3-B028C5CF73B8}" type="slidenum">
              <a:rPr lang="lt-LT" smtClean="0"/>
              <a:t>‹#›</a:t>
            </a:fld>
            <a:endParaRPr lang="lt-LT"/>
          </a:p>
        </p:txBody>
      </p:sp>
    </p:spTree>
    <p:extLst>
      <p:ext uri="{BB962C8B-B14F-4D97-AF65-F5344CB8AC3E}">
        <p14:creationId xmlns:p14="http://schemas.microsoft.com/office/powerpoint/2010/main" val="309400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20BD4F74-D0E4-4154-BB8C-5F5C4E1B675D}" type="datetimeFigureOut">
              <a:rPr lang="lt-LT" smtClean="0"/>
              <a:t>2016-12-10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946A668-CD95-44A9-BAB3-B028C5CF73B8}" type="slidenum">
              <a:rPr lang="lt-LT" smtClean="0"/>
              <a:t>‹#›</a:t>
            </a:fld>
            <a:endParaRPr lang="lt-LT"/>
          </a:p>
        </p:txBody>
      </p:sp>
    </p:spTree>
    <p:extLst>
      <p:ext uri="{BB962C8B-B14F-4D97-AF65-F5344CB8AC3E}">
        <p14:creationId xmlns:p14="http://schemas.microsoft.com/office/powerpoint/2010/main" val="61291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20BD4F74-D0E4-4154-BB8C-5F5C4E1B675D}" type="datetimeFigureOut">
              <a:rPr lang="lt-LT" smtClean="0"/>
              <a:t>2016-12-10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946A668-CD95-44A9-BAB3-B028C5CF73B8}" type="slidenum">
              <a:rPr lang="lt-LT" smtClean="0"/>
              <a:t>‹#›</a:t>
            </a:fld>
            <a:endParaRPr lang="lt-LT"/>
          </a:p>
        </p:txBody>
      </p:sp>
    </p:spTree>
    <p:extLst>
      <p:ext uri="{BB962C8B-B14F-4D97-AF65-F5344CB8AC3E}">
        <p14:creationId xmlns:p14="http://schemas.microsoft.com/office/powerpoint/2010/main" val="404908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20BD4F74-D0E4-4154-BB8C-5F5C4E1B675D}" type="datetimeFigureOut">
              <a:rPr lang="lt-LT" smtClean="0"/>
              <a:t>2016-12-10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946A668-CD95-44A9-BAB3-B028C5CF73B8}" type="slidenum">
              <a:rPr lang="lt-LT" smtClean="0"/>
              <a:t>‹#›</a:t>
            </a:fld>
            <a:endParaRPr lang="lt-LT"/>
          </a:p>
        </p:txBody>
      </p:sp>
    </p:spTree>
    <p:extLst>
      <p:ext uri="{BB962C8B-B14F-4D97-AF65-F5344CB8AC3E}">
        <p14:creationId xmlns:p14="http://schemas.microsoft.com/office/powerpoint/2010/main" val="2375108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20BD4F74-D0E4-4154-BB8C-5F5C4E1B675D}" type="datetimeFigureOut">
              <a:rPr lang="lt-LT" smtClean="0"/>
              <a:t>2016-12-10</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946A668-CD95-44A9-BAB3-B028C5CF73B8}" type="slidenum">
              <a:rPr lang="lt-LT" smtClean="0"/>
              <a:t>‹#›</a:t>
            </a:fld>
            <a:endParaRPr lang="lt-LT"/>
          </a:p>
        </p:txBody>
      </p:sp>
    </p:spTree>
    <p:extLst>
      <p:ext uri="{BB962C8B-B14F-4D97-AF65-F5344CB8AC3E}">
        <p14:creationId xmlns:p14="http://schemas.microsoft.com/office/powerpoint/2010/main" val="301420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20BD4F74-D0E4-4154-BB8C-5F5C4E1B675D}" type="datetimeFigureOut">
              <a:rPr lang="lt-LT" smtClean="0"/>
              <a:t>2016-12-10</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9946A668-CD95-44A9-BAB3-B028C5CF73B8}" type="slidenum">
              <a:rPr lang="lt-LT" smtClean="0"/>
              <a:t>‹#›</a:t>
            </a:fld>
            <a:endParaRPr lang="lt-LT"/>
          </a:p>
        </p:txBody>
      </p:sp>
    </p:spTree>
    <p:extLst>
      <p:ext uri="{BB962C8B-B14F-4D97-AF65-F5344CB8AC3E}">
        <p14:creationId xmlns:p14="http://schemas.microsoft.com/office/powerpoint/2010/main" val="3982087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20BD4F74-D0E4-4154-BB8C-5F5C4E1B675D}" type="datetimeFigureOut">
              <a:rPr lang="lt-LT" smtClean="0"/>
              <a:t>2016-12-10</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9946A668-CD95-44A9-BAB3-B028C5CF73B8}" type="slidenum">
              <a:rPr lang="lt-LT" smtClean="0"/>
              <a:t>‹#›</a:t>
            </a:fld>
            <a:endParaRPr lang="lt-LT"/>
          </a:p>
        </p:txBody>
      </p:sp>
    </p:spTree>
    <p:extLst>
      <p:ext uri="{BB962C8B-B14F-4D97-AF65-F5344CB8AC3E}">
        <p14:creationId xmlns:p14="http://schemas.microsoft.com/office/powerpoint/2010/main" val="4243632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20BD4F74-D0E4-4154-BB8C-5F5C4E1B675D}" type="datetimeFigureOut">
              <a:rPr lang="lt-LT" smtClean="0"/>
              <a:t>2016-12-10</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9946A668-CD95-44A9-BAB3-B028C5CF73B8}" type="slidenum">
              <a:rPr lang="lt-LT" smtClean="0"/>
              <a:t>‹#›</a:t>
            </a:fld>
            <a:endParaRPr lang="lt-LT"/>
          </a:p>
        </p:txBody>
      </p:sp>
    </p:spTree>
    <p:extLst>
      <p:ext uri="{BB962C8B-B14F-4D97-AF65-F5344CB8AC3E}">
        <p14:creationId xmlns:p14="http://schemas.microsoft.com/office/powerpoint/2010/main" val="773871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20BD4F74-D0E4-4154-BB8C-5F5C4E1B675D}" type="datetimeFigureOut">
              <a:rPr lang="lt-LT" smtClean="0"/>
              <a:t>2016-12-10</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946A668-CD95-44A9-BAB3-B028C5CF73B8}" type="slidenum">
              <a:rPr lang="lt-LT" smtClean="0"/>
              <a:t>‹#›</a:t>
            </a:fld>
            <a:endParaRPr lang="lt-LT"/>
          </a:p>
        </p:txBody>
      </p:sp>
    </p:spTree>
    <p:extLst>
      <p:ext uri="{BB962C8B-B14F-4D97-AF65-F5344CB8AC3E}">
        <p14:creationId xmlns:p14="http://schemas.microsoft.com/office/powerpoint/2010/main" val="149528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20BD4F74-D0E4-4154-BB8C-5F5C4E1B675D}" type="datetimeFigureOut">
              <a:rPr lang="lt-LT" smtClean="0"/>
              <a:t>2016-12-10</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946A668-CD95-44A9-BAB3-B028C5CF73B8}" type="slidenum">
              <a:rPr lang="lt-LT" smtClean="0"/>
              <a:t>‹#›</a:t>
            </a:fld>
            <a:endParaRPr lang="lt-LT"/>
          </a:p>
        </p:txBody>
      </p:sp>
    </p:spTree>
    <p:extLst>
      <p:ext uri="{BB962C8B-B14F-4D97-AF65-F5344CB8AC3E}">
        <p14:creationId xmlns:p14="http://schemas.microsoft.com/office/powerpoint/2010/main" val="1505293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BD4F74-D0E4-4154-BB8C-5F5C4E1B675D}" type="datetimeFigureOut">
              <a:rPr lang="lt-LT" smtClean="0"/>
              <a:t>2016-12-10</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46A668-CD95-44A9-BAB3-B028C5CF73B8}" type="slidenum">
              <a:rPr lang="lt-LT" smtClean="0"/>
              <a:t>‹#›</a:t>
            </a:fld>
            <a:endParaRPr lang="lt-LT"/>
          </a:p>
        </p:txBody>
      </p:sp>
    </p:spTree>
    <p:extLst>
      <p:ext uri="{BB962C8B-B14F-4D97-AF65-F5344CB8AC3E}">
        <p14:creationId xmlns:p14="http://schemas.microsoft.com/office/powerpoint/2010/main" val="3517724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Vaizdo rezultatas pagal užklausą „free from guil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Stačiakampis 1"/>
          <p:cNvSpPr/>
          <p:nvPr/>
        </p:nvSpPr>
        <p:spPr>
          <a:xfrm>
            <a:off x="2340916" y="436740"/>
            <a:ext cx="7282763" cy="1938992"/>
          </a:xfrm>
          <a:prstGeom prst="rect">
            <a:avLst/>
          </a:prstGeom>
        </p:spPr>
        <p:txBody>
          <a:bodyPr wrap="none">
            <a:spAutoFit/>
          </a:bodyPr>
          <a:lstStyle/>
          <a:p>
            <a:r>
              <a:rPr lang="lt-LT" sz="6000" b="1" dirty="0" smtClean="0">
                <a:solidFill>
                  <a:srgbClr val="FFFF00"/>
                </a:solidFill>
                <a:effectLst>
                  <a:outerShdw blurRad="38100" dist="38100" dir="2700000" algn="tl">
                    <a:srgbClr val="000000">
                      <a:alpha val="43137"/>
                    </a:srgbClr>
                  </a:outerShdw>
                </a:effectLst>
                <a:latin typeface="Arial Black" panose="020B0A04020102020204" pitchFamily="34" charset="0"/>
              </a:rPr>
              <a:t>KELIAS Į LAISVĘ</a:t>
            </a:r>
          </a:p>
          <a:p>
            <a:r>
              <a:rPr lang="lt-LT" sz="60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lt-LT" sz="54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Kaltės jausmas</a:t>
            </a:r>
            <a:endParaRPr lang="lt-LT" sz="5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tačiakampis 2"/>
          <p:cNvSpPr/>
          <p:nvPr/>
        </p:nvSpPr>
        <p:spPr>
          <a:xfrm>
            <a:off x="601014" y="4252054"/>
            <a:ext cx="8336923" cy="954107"/>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„Mano kaltės iškilo virš mano galvos; lyg sunki našta jos pasidarė man per sunkios“ (</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rPr>
              <a:t>Ps</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 38, 4).</a:t>
            </a:r>
            <a:endParaRPr lang="lt-LT" sz="2800" b="1" dirty="0">
              <a:solidFill>
                <a:schemeClr val="bg1"/>
              </a:solidFill>
              <a:effectLst>
                <a:outerShdw blurRad="38100" dist="38100" dir="2700000" algn="tl">
                  <a:srgbClr val="000000">
                    <a:alpha val="43137"/>
                  </a:srgbClr>
                </a:outerShdw>
              </a:effectLst>
            </a:endParaRPr>
          </a:p>
        </p:txBody>
      </p:sp>
      <p:sp>
        <p:nvSpPr>
          <p:cNvPr id="4" name="Stačiakampis 3"/>
          <p:cNvSpPr/>
          <p:nvPr/>
        </p:nvSpPr>
        <p:spPr>
          <a:xfrm>
            <a:off x="4516191" y="5527066"/>
            <a:ext cx="8027830" cy="954107"/>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„Nusikaltimai yra stipresni už mane, Tu apvalai mus nuo mūsų kalčių“ (</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rPr>
              <a:t>Ps</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 65, 3).</a:t>
            </a:r>
            <a:endParaRPr lang="lt-LT"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8203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Vaizdo rezultatas pagal užklausą „free from guil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70456" y="296214"/>
            <a:ext cx="8920840" cy="584775"/>
          </a:xfrm>
          <a:prstGeom prst="rect">
            <a:avLst/>
          </a:prstGeom>
          <a:noFill/>
        </p:spPr>
        <p:txBody>
          <a:bodyPr wrap="none" rtlCol="0">
            <a:spAutoFit/>
          </a:bodyPr>
          <a:lstStyle/>
          <a:p>
            <a:r>
              <a:rPr lang="lt-LT" sz="3200" dirty="0" smtClean="0">
                <a:solidFill>
                  <a:srgbClr val="FFFF00"/>
                </a:solidFill>
                <a:latin typeface="Arial Black" panose="020B0A04020102020204" pitchFamily="34" charset="0"/>
              </a:rPr>
              <a:t>1. Prisiimti </a:t>
            </a:r>
            <a:r>
              <a:rPr lang="lt-LT" sz="3200" u="sng" dirty="0" smtClean="0">
                <a:solidFill>
                  <a:srgbClr val="FFFF00"/>
                </a:solidFill>
                <a:latin typeface="Arial Black" panose="020B0A04020102020204" pitchFamily="34" charset="0"/>
              </a:rPr>
              <a:t>atsakomybę</a:t>
            </a:r>
            <a:r>
              <a:rPr lang="lt-LT" sz="3200" dirty="0" smtClean="0">
                <a:solidFill>
                  <a:srgbClr val="FFFF00"/>
                </a:solidFill>
                <a:latin typeface="Arial Black" panose="020B0A04020102020204" pitchFamily="34" charset="0"/>
              </a:rPr>
              <a:t> už savo kaltes.</a:t>
            </a:r>
            <a:endParaRPr lang="lt-LT" sz="3200" dirty="0">
              <a:solidFill>
                <a:srgbClr val="FFFF00"/>
              </a:solidFill>
              <a:latin typeface="Arial Black" panose="020B0A04020102020204" pitchFamily="34" charset="0"/>
            </a:endParaRPr>
          </a:p>
        </p:txBody>
      </p:sp>
      <p:sp>
        <p:nvSpPr>
          <p:cNvPr id="6" name="Stačiakampis 5"/>
          <p:cNvSpPr/>
          <p:nvPr/>
        </p:nvSpPr>
        <p:spPr>
          <a:xfrm>
            <a:off x="412122" y="1073728"/>
            <a:ext cx="11191743" cy="3539430"/>
          </a:xfrm>
          <a:prstGeom prst="rect">
            <a:avLst/>
          </a:prstGeom>
        </p:spPr>
        <p:txBody>
          <a:bodyPr wrap="square">
            <a:spAutoFit/>
          </a:bodyPr>
          <a:lstStyle/>
          <a:p>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laimintas, kuriam neteisybės atleistos, kurio nuodėmės padengtos. Palaimintas žmogus, kuriam Viešpats neįskaito kaltės ir kurio dvasioje nėra klastos.</a:t>
            </a:r>
            <a:r>
              <a:rPr lang="lt-LT"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Kol tylėjau, nyko mano kaulai nuo kasdieninio mano vaitojimo. Dieną ir naktį sunkiai slėgė mane Tavo ranka. Mano jėgos seko, lyg vasaros kaitros džiovinamos. Savo nuodėmę Tau išpažinau ir savo kaltės neslėpiau. Tariau: „Išpažinsiu savo nusikaltimus Viešpačiui“. Tada </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atleidai man kaltę“ (</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rPr>
              <a:t>Ps</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 32, 1-5). </a:t>
            </a:r>
            <a:endParaRPr lang="lt-LT" sz="2800" b="1" dirty="0">
              <a:solidFill>
                <a:schemeClr val="bg1"/>
              </a:solidFill>
              <a:effectLst>
                <a:outerShdw blurRad="38100" dist="38100" dir="2700000" algn="tl">
                  <a:srgbClr val="000000">
                    <a:alpha val="43137"/>
                  </a:srgbClr>
                </a:outerShdw>
              </a:effectLst>
            </a:endParaRPr>
          </a:p>
        </p:txBody>
      </p:sp>
      <p:sp>
        <p:nvSpPr>
          <p:cNvPr id="7" name="Stačiakampis 6"/>
          <p:cNvSpPr/>
          <p:nvPr/>
        </p:nvSpPr>
        <p:spPr>
          <a:xfrm>
            <a:off x="433588" y="4850820"/>
            <a:ext cx="11414976" cy="1815882"/>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„Aš girdėjau danguje galingą balsą, sakantį: „Dabar atėjo mūsų Dievo išgelbėjimas, galybė, karalystė ir Jo Kristaus valdžia, nes išmestas mūsų brolių kaltintojas, skundęs juos mūsų Dievui dieną ir naktį“ (</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rPr>
              <a:t>Apr</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 12, 10). </a:t>
            </a:r>
            <a:endParaRPr lang="lt-LT"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6708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Vaizdo rezultatas pagal užklausą „free from guil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7577" y="167425"/>
            <a:ext cx="7768730" cy="584775"/>
          </a:xfrm>
          <a:prstGeom prst="rect">
            <a:avLst/>
          </a:prstGeom>
          <a:noFill/>
        </p:spPr>
        <p:txBody>
          <a:bodyPr wrap="none" rtlCol="0">
            <a:spAutoFit/>
          </a:bodyPr>
          <a:lstStyle/>
          <a:p>
            <a:r>
              <a:rPr lang="lt-LT" sz="3200" dirty="0">
                <a:solidFill>
                  <a:srgbClr val="FFFF00"/>
                </a:solidFill>
                <a:latin typeface="Arial Black" panose="020B0A04020102020204" pitchFamily="34" charset="0"/>
              </a:rPr>
              <a:t>2</a:t>
            </a:r>
            <a:r>
              <a:rPr lang="lt-LT" sz="3200" dirty="0" smtClean="0">
                <a:solidFill>
                  <a:srgbClr val="FFFF00"/>
                </a:solidFill>
                <a:latin typeface="Arial Black" panose="020B0A04020102020204" pitchFamily="34" charset="0"/>
              </a:rPr>
              <a:t>. Padaryti </a:t>
            </a:r>
            <a:r>
              <a:rPr lang="lt-LT" sz="3200" u="sng" dirty="0" smtClean="0">
                <a:solidFill>
                  <a:srgbClr val="FFFF00"/>
                </a:solidFill>
                <a:latin typeface="Arial Black" panose="020B0A04020102020204" pitchFamily="34" charset="0"/>
              </a:rPr>
              <a:t>atgailą</a:t>
            </a:r>
            <a:r>
              <a:rPr lang="lt-LT" sz="3200" dirty="0" smtClean="0">
                <a:solidFill>
                  <a:srgbClr val="FFFF00"/>
                </a:solidFill>
                <a:latin typeface="Arial Black" panose="020B0A04020102020204" pitchFamily="34" charset="0"/>
              </a:rPr>
              <a:t> už savo kaltes.</a:t>
            </a:r>
            <a:endParaRPr lang="lt-LT" sz="3200" dirty="0">
              <a:solidFill>
                <a:srgbClr val="FFFF00"/>
              </a:solidFill>
              <a:latin typeface="Arial Black" panose="020B0A04020102020204" pitchFamily="34" charset="0"/>
            </a:endParaRPr>
          </a:p>
        </p:txBody>
      </p:sp>
      <p:sp>
        <p:nvSpPr>
          <p:cNvPr id="2" name="Stačiakampis 1"/>
          <p:cNvSpPr/>
          <p:nvPr/>
        </p:nvSpPr>
        <p:spPr>
          <a:xfrm>
            <a:off x="240404" y="864705"/>
            <a:ext cx="11951596" cy="2246769"/>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„Tie žodžiai vėrė jiems širdį, ir jie klausė Petrą bei kitus apaštalus: „Ką mums daryti, vyrai broliai?“ Petras jiems tarė: „Atgailaukite, ir kiekvienas tepasikrikštija Jėzaus Kristaus vardu, kad būtų atleistos jūsų nuodėmės, ir jūs gausite Šventosios Dvasios dovaną“ </a:t>
            </a:r>
          </a:p>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Apd</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2, 37-39). </a:t>
            </a:r>
            <a:endParaRPr lang="lt-LT"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Stačiakampis 3"/>
          <p:cNvSpPr/>
          <p:nvPr/>
        </p:nvSpPr>
        <p:spPr>
          <a:xfrm>
            <a:off x="4670955" y="6103444"/>
            <a:ext cx="7396577" cy="523220"/>
          </a:xfrm>
          <a:prstGeom prst="rect">
            <a:avLst/>
          </a:prstGeom>
        </p:spPr>
        <p:txBody>
          <a:bodyPr wrap="none">
            <a:spAutoFit/>
          </a:bodyPr>
          <a:lstStyle/>
          <a:p>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rPr>
              <a:t>„</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Duokite vaisių, vertų atgailos!“ (Mt 3, 8). </a:t>
            </a:r>
            <a:endParaRPr lang="lt-LT" sz="2800" b="1" dirty="0">
              <a:solidFill>
                <a:schemeClr val="bg1"/>
              </a:solidFill>
              <a:effectLst>
                <a:outerShdw blurRad="38100" dist="38100" dir="2700000" algn="tl">
                  <a:srgbClr val="000000">
                    <a:alpha val="43137"/>
                  </a:srgbClr>
                </a:outerShdw>
              </a:effectLst>
            </a:endParaRPr>
          </a:p>
        </p:txBody>
      </p:sp>
      <p:sp>
        <p:nvSpPr>
          <p:cNvPr id="6" name="Stačiakampis 5"/>
          <p:cNvSpPr/>
          <p:nvPr/>
        </p:nvSpPr>
        <p:spPr>
          <a:xfrm>
            <a:off x="279043" y="4825061"/>
            <a:ext cx="11672552" cy="1384995"/>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Kelsiuos</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eisiu pas tėvą ir sakysiu: ‘Tėve, nusidėjau dangui ir tau. </a:t>
            </a:r>
          </a:p>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Nesu vertas vadintis tavo sūnumi. Priimk mane bent samdiniu!“ </a:t>
            </a:r>
          </a:p>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Lk</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15, 18-19).</a:t>
            </a:r>
            <a:endParaRPr lang="lt-LT"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Stačiakampis 6"/>
          <p:cNvSpPr/>
          <p:nvPr/>
        </p:nvSpPr>
        <p:spPr>
          <a:xfrm>
            <a:off x="270456" y="3186277"/>
            <a:ext cx="11719775" cy="1384995"/>
          </a:xfrm>
          <a:prstGeom prst="rect">
            <a:avLst/>
          </a:prstGeom>
        </p:spPr>
        <p:txBody>
          <a:bodyPr wrap="square">
            <a:spAutoFit/>
          </a:bodyPr>
          <a:lstStyle/>
          <a:p>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rPr>
              <a:t>„K</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ad atvertum jų akis ir jie iš tamsybių gręžtųsi į šviesą, nuo šėtono valdžios – į Dievą ir, tikėdami mane, gautų nuodėmių atleidimą bei paveldėjimą su pašventintaisiais“ (</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rPr>
              <a:t>Apd</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 26, 18).</a:t>
            </a:r>
            <a:r>
              <a:rPr lang="lt-LT" b="0" i="0" dirty="0" smtClean="0">
                <a:solidFill>
                  <a:srgbClr val="000000"/>
                </a:solidFill>
                <a:effectLst/>
                <a:latin typeface="Arial" panose="020B0604020202020204" pitchFamily="34" charset="0"/>
              </a:rPr>
              <a:t>’. </a:t>
            </a:r>
            <a:endParaRPr lang="lt-LT" dirty="0"/>
          </a:p>
        </p:txBody>
      </p:sp>
    </p:spTree>
    <p:extLst>
      <p:ext uri="{BB962C8B-B14F-4D97-AF65-F5344CB8AC3E}">
        <p14:creationId xmlns:p14="http://schemas.microsoft.com/office/powerpoint/2010/main" val="1682519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Vaizdo rezultatas pagal užklausą „free from guil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70456" y="296214"/>
            <a:ext cx="7908960" cy="584775"/>
          </a:xfrm>
          <a:prstGeom prst="rect">
            <a:avLst/>
          </a:prstGeom>
          <a:noFill/>
        </p:spPr>
        <p:txBody>
          <a:bodyPr wrap="none" rtlCol="0">
            <a:spAutoFit/>
          </a:bodyPr>
          <a:lstStyle/>
          <a:p>
            <a:r>
              <a:rPr lang="lt-LT" sz="3200" dirty="0" smtClean="0">
                <a:solidFill>
                  <a:srgbClr val="FFFF00"/>
                </a:solidFill>
                <a:latin typeface="Arial Black" panose="020B0A04020102020204" pitchFamily="34" charset="0"/>
              </a:rPr>
              <a:t>3. Priimti </a:t>
            </a:r>
            <a:r>
              <a:rPr lang="lt-LT" sz="3200" u="sng" dirty="0" smtClean="0">
                <a:solidFill>
                  <a:srgbClr val="FFFF00"/>
                </a:solidFill>
                <a:latin typeface="Arial Black" panose="020B0A04020102020204" pitchFamily="34" charset="0"/>
              </a:rPr>
              <a:t>atleidimą</a:t>
            </a:r>
            <a:r>
              <a:rPr lang="lt-LT" sz="3200" dirty="0" smtClean="0">
                <a:solidFill>
                  <a:srgbClr val="FFFF00"/>
                </a:solidFill>
                <a:latin typeface="Arial Black" panose="020B0A04020102020204" pitchFamily="34" charset="0"/>
              </a:rPr>
              <a:t> už savo kaltes.</a:t>
            </a:r>
            <a:endParaRPr lang="lt-LT" sz="3200" dirty="0">
              <a:solidFill>
                <a:srgbClr val="FFFF00"/>
              </a:solidFill>
              <a:latin typeface="Arial Black" panose="020B0A04020102020204" pitchFamily="34" charset="0"/>
            </a:endParaRPr>
          </a:p>
        </p:txBody>
      </p:sp>
      <p:sp>
        <p:nvSpPr>
          <p:cNvPr id="2" name="Stačiakampis 1"/>
          <p:cNvSpPr/>
          <p:nvPr/>
        </p:nvSpPr>
        <p:spPr>
          <a:xfrm>
            <a:off x="317678" y="996867"/>
            <a:ext cx="11247549" cy="1384995"/>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„Savo nuodėmę Tau išpažinau ir savo kaltės neslėpiau. Tariau: „Išpažinsiu savo nusikaltimus Viešpačiui“. Tada atleidai man kaltę“ (</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rPr>
              <a:t>Ps</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 32, 5). </a:t>
            </a:r>
            <a:endParaRPr lang="lt-LT" sz="2800" b="1" dirty="0">
              <a:solidFill>
                <a:schemeClr val="bg1"/>
              </a:solidFill>
              <a:effectLst>
                <a:outerShdw blurRad="38100" dist="38100" dir="2700000" algn="tl">
                  <a:srgbClr val="000000">
                    <a:alpha val="43137"/>
                  </a:srgbClr>
                </a:outerShdw>
              </a:effectLst>
            </a:endParaRPr>
          </a:p>
        </p:txBody>
      </p:sp>
      <p:sp>
        <p:nvSpPr>
          <p:cNvPr id="3" name="Stačiakampis 2"/>
          <p:cNvSpPr/>
          <p:nvPr/>
        </p:nvSpPr>
        <p:spPr>
          <a:xfrm>
            <a:off x="343435" y="2539165"/>
            <a:ext cx="10886941" cy="954107"/>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„Nusikaltimai yra stipresni už mane, Tu apvalai mus nuo mūsų kalčių“ (</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rPr>
              <a:t>Ps</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 65, 3).</a:t>
            </a:r>
            <a:endParaRPr lang="lt-LT" sz="2800" b="1" dirty="0">
              <a:solidFill>
                <a:schemeClr val="bg1"/>
              </a:solidFill>
              <a:effectLst>
                <a:outerShdw blurRad="38100" dist="38100" dir="2700000" algn="tl">
                  <a:srgbClr val="000000">
                    <a:alpha val="43137"/>
                  </a:srgbClr>
                </a:outerShdw>
              </a:effectLst>
            </a:endParaRPr>
          </a:p>
        </p:txBody>
      </p:sp>
      <p:sp>
        <p:nvSpPr>
          <p:cNvPr id="4" name="Stačiakampis 3"/>
          <p:cNvSpPr/>
          <p:nvPr/>
        </p:nvSpPr>
        <p:spPr>
          <a:xfrm>
            <a:off x="382073" y="3662794"/>
            <a:ext cx="10668000" cy="1384995"/>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„Jis ištrynė skolos raštą su mus kaltinančiais reikalavimais, raštą, kuris buvo prieš mus, ir panaikino jį, prikaldamas prie kryžiaus“ (Kol 2, 14). </a:t>
            </a:r>
            <a:endParaRPr lang="lt-LT" sz="2800" b="1" dirty="0">
              <a:solidFill>
                <a:schemeClr val="bg1"/>
              </a:solidFill>
              <a:effectLst>
                <a:outerShdw blurRad="38100" dist="38100" dir="2700000" algn="tl">
                  <a:srgbClr val="000000">
                    <a:alpha val="43137"/>
                  </a:srgbClr>
                </a:outerShdw>
              </a:effectLst>
            </a:endParaRPr>
          </a:p>
        </p:txBody>
      </p:sp>
      <p:sp>
        <p:nvSpPr>
          <p:cNvPr id="6" name="Stačiakampis 5"/>
          <p:cNvSpPr/>
          <p:nvPr/>
        </p:nvSpPr>
        <p:spPr>
          <a:xfrm>
            <a:off x="407830" y="5259774"/>
            <a:ext cx="10680879" cy="1384995"/>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„Jeigu išpažįstame savo nuodėmes, Jis ištikimas ir teisingas, kad atleistų mums nuodėmes ir apvalytų mus nuo visų nedorybių“ (1 Jn 1, 9).</a:t>
            </a:r>
            <a:endParaRPr lang="lt-LT"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50165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407</TotalTime>
  <Words>328</Words>
  <Application>Microsoft Office PowerPoint</Application>
  <PresentationFormat>Plačiaekranė</PresentationFormat>
  <Paragraphs>20</Paragraphs>
  <Slides>4</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4</vt:i4>
      </vt:variant>
    </vt:vector>
  </HeadingPairs>
  <TitlesOfParts>
    <vt:vector size="9" baseType="lpstr">
      <vt:lpstr>Arial</vt:lpstr>
      <vt:lpstr>Arial Black</vt:lpstr>
      <vt:lpstr>Calibri</vt:lpstr>
      <vt:lpstr>Calibri Light</vt:lpstr>
      <vt:lpstr>„Office“ tema</vt:lpstr>
      <vt:lpstr>„PowerPoint“ pateiktis</vt:lpstr>
      <vt:lpstr>„PowerPoint“ pateiktis</vt:lpstr>
      <vt:lpstr>„PowerPoint“ pateiktis</vt:lpstr>
      <vt:lpstr>„PowerPoint“ pateiktis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Gediminas Kapustavicius</dc:creator>
  <cp:lastModifiedBy>Gediminas Kapustavicius</cp:lastModifiedBy>
  <cp:revision>30</cp:revision>
  <dcterms:created xsi:type="dcterms:W3CDTF">2016-12-10T16:07:16Z</dcterms:created>
  <dcterms:modified xsi:type="dcterms:W3CDTF">2016-12-10T22:54:39Z</dcterms:modified>
</cp:coreProperties>
</file>