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4" r:id="rId3"/>
    <p:sldId id="265" r:id="rId4"/>
    <p:sldId id="266" r:id="rId5"/>
  </p:sldIdLst>
  <p:sldSz cx="12192000" cy="6858000"/>
  <p:notesSz cx="6858000" cy="9144000"/>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6"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Pavadinimo skaidrė">
    <p:spTree>
      <p:nvGrpSpPr>
        <p:cNvPr id="1" name=""/>
        <p:cNvGrpSpPr/>
        <p:nvPr/>
      </p:nvGrpSpPr>
      <p:grpSpPr>
        <a:xfrm>
          <a:off x="0" y="0"/>
          <a:ext cx="0" cy="0"/>
          <a:chOff x="0" y="0"/>
          <a:chExt cx="0" cy="0"/>
        </a:xfrm>
      </p:grpSpPr>
      <p:sp>
        <p:nvSpPr>
          <p:cNvPr id="2" name="Pavadinimas 1"/>
          <p:cNvSpPr>
            <a:spLocks noGrp="1"/>
          </p:cNvSpPr>
          <p:nvPr>
            <p:ph type="ctrTitle"/>
          </p:nvPr>
        </p:nvSpPr>
        <p:spPr>
          <a:xfrm>
            <a:off x="1524000" y="1122363"/>
            <a:ext cx="9144000" cy="2387600"/>
          </a:xfrm>
        </p:spPr>
        <p:txBody>
          <a:bodyPr anchor="b"/>
          <a:lstStyle>
            <a:lvl1pPr algn="ctr">
              <a:defRPr sz="6000"/>
            </a:lvl1pPr>
          </a:lstStyle>
          <a:p>
            <a:r>
              <a:rPr lang="lt-LT" smtClean="0"/>
              <a:t>Spustelėję redag. ruoš. pavad. stilių</a:t>
            </a:r>
            <a:endParaRPr lang="lt-LT"/>
          </a:p>
        </p:txBody>
      </p:sp>
      <p:sp>
        <p:nvSpPr>
          <p:cNvPr id="3" name="Antrinis pavadinima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lt-LT" smtClean="0"/>
              <a:t>Spustelėję redag. ruoš. paantrš. stilių</a:t>
            </a:r>
            <a:endParaRPr lang="lt-LT"/>
          </a:p>
        </p:txBody>
      </p:sp>
      <p:sp>
        <p:nvSpPr>
          <p:cNvPr id="4" name="Datos vietos rezervavimo ženklas 3"/>
          <p:cNvSpPr>
            <a:spLocks noGrp="1"/>
          </p:cNvSpPr>
          <p:nvPr>
            <p:ph type="dt" sz="half" idx="10"/>
          </p:nvPr>
        </p:nvSpPr>
        <p:spPr/>
        <p:txBody>
          <a:bodyPr/>
          <a:lstStyle/>
          <a:p>
            <a:fld id="{20BD4F74-D0E4-4154-BB8C-5F5C4E1B675D}" type="datetimeFigureOut">
              <a:rPr lang="lt-LT" smtClean="0"/>
              <a:t>2016-12-10</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9946A668-CD95-44A9-BAB3-B028C5CF73B8}" type="slidenum">
              <a:rPr lang="lt-LT" smtClean="0"/>
              <a:t>‹#›</a:t>
            </a:fld>
            <a:endParaRPr lang="lt-LT"/>
          </a:p>
        </p:txBody>
      </p:sp>
    </p:spTree>
    <p:extLst>
      <p:ext uri="{BB962C8B-B14F-4D97-AF65-F5344CB8AC3E}">
        <p14:creationId xmlns:p14="http://schemas.microsoft.com/office/powerpoint/2010/main" val="1464448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Pavadinimas ir vertikalus tekst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20BD4F74-D0E4-4154-BB8C-5F5C4E1B675D}" type="datetimeFigureOut">
              <a:rPr lang="lt-LT" smtClean="0"/>
              <a:t>2016-12-10</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9946A668-CD95-44A9-BAB3-B028C5CF73B8}" type="slidenum">
              <a:rPr lang="lt-LT" smtClean="0"/>
              <a:t>‹#›</a:t>
            </a:fld>
            <a:endParaRPr lang="lt-LT"/>
          </a:p>
        </p:txBody>
      </p:sp>
    </p:spTree>
    <p:extLst>
      <p:ext uri="{BB962C8B-B14F-4D97-AF65-F5344CB8AC3E}">
        <p14:creationId xmlns:p14="http://schemas.microsoft.com/office/powerpoint/2010/main" val="3094001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us pavadinimas ir tekstas">
    <p:spTree>
      <p:nvGrpSpPr>
        <p:cNvPr id="1" name=""/>
        <p:cNvGrpSpPr/>
        <p:nvPr/>
      </p:nvGrpSpPr>
      <p:grpSpPr>
        <a:xfrm>
          <a:off x="0" y="0"/>
          <a:ext cx="0" cy="0"/>
          <a:chOff x="0" y="0"/>
          <a:chExt cx="0" cy="0"/>
        </a:xfrm>
      </p:grpSpPr>
      <p:sp>
        <p:nvSpPr>
          <p:cNvPr id="2" name="Vertikalus pavadinimas 1"/>
          <p:cNvSpPr>
            <a:spLocks noGrp="1"/>
          </p:cNvSpPr>
          <p:nvPr>
            <p:ph type="title" orient="vert"/>
          </p:nvPr>
        </p:nvSpPr>
        <p:spPr>
          <a:xfrm>
            <a:off x="8724900" y="365125"/>
            <a:ext cx="2628900" cy="5811838"/>
          </a:xfrm>
        </p:spPr>
        <p:txBody>
          <a:bodyPr vert="eaVert"/>
          <a:lstStyle/>
          <a:p>
            <a:r>
              <a:rPr lang="lt-LT" smtClean="0"/>
              <a:t>Spustelėję redag. ruoš. pavad. stilių</a:t>
            </a:r>
            <a:endParaRPr lang="lt-LT"/>
          </a:p>
        </p:txBody>
      </p:sp>
      <p:sp>
        <p:nvSpPr>
          <p:cNvPr id="3" name="Vertikalaus teksto vietos rezervavimo ženklas 2"/>
          <p:cNvSpPr>
            <a:spLocks noGrp="1"/>
          </p:cNvSpPr>
          <p:nvPr>
            <p:ph type="body" orient="vert" idx="1"/>
          </p:nvPr>
        </p:nvSpPr>
        <p:spPr>
          <a:xfrm>
            <a:off x="838200" y="365125"/>
            <a:ext cx="7734300" cy="5811838"/>
          </a:xfrm>
        </p:spPr>
        <p:txBody>
          <a:bodyPr vert="eaVert"/>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20BD4F74-D0E4-4154-BB8C-5F5C4E1B675D}" type="datetimeFigureOut">
              <a:rPr lang="lt-LT" smtClean="0"/>
              <a:t>2016-12-10</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9946A668-CD95-44A9-BAB3-B028C5CF73B8}" type="slidenum">
              <a:rPr lang="lt-LT" smtClean="0"/>
              <a:t>‹#›</a:t>
            </a:fld>
            <a:endParaRPr lang="lt-LT"/>
          </a:p>
        </p:txBody>
      </p:sp>
    </p:spTree>
    <p:extLst>
      <p:ext uri="{BB962C8B-B14F-4D97-AF65-F5344CB8AC3E}">
        <p14:creationId xmlns:p14="http://schemas.microsoft.com/office/powerpoint/2010/main" val="61291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avadinimas ir turiny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idx="1"/>
          </p:nvPr>
        </p:nvSpPr>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10"/>
          </p:nvPr>
        </p:nvSpPr>
        <p:spPr/>
        <p:txBody>
          <a:bodyPr/>
          <a:lstStyle/>
          <a:p>
            <a:fld id="{20BD4F74-D0E4-4154-BB8C-5F5C4E1B675D}" type="datetimeFigureOut">
              <a:rPr lang="lt-LT" smtClean="0"/>
              <a:t>2016-12-10</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9946A668-CD95-44A9-BAB3-B028C5CF73B8}" type="slidenum">
              <a:rPr lang="lt-LT" smtClean="0"/>
              <a:t>‹#›</a:t>
            </a:fld>
            <a:endParaRPr lang="lt-LT"/>
          </a:p>
        </p:txBody>
      </p:sp>
    </p:spTree>
    <p:extLst>
      <p:ext uri="{BB962C8B-B14F-4D97-AF65-F5344CB8AC3E}">
        <p14:creationId xmlns:p14="http://schemas.microsoft.com/office/powerpoint/2010/main" val="40490862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kcijos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1850" y="1709738"/>
            <a:ext cx="10515600" cy="2852737"/>
          </a:xfrm>
        </p:spPr>
        <p:txBody>
          <a:bodyPr anchor="b"/>
          <a:lstStyle>
            <a:lvl1pPr>
              <a:defRPr sz="6000"/>
            </a:lvl1p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lt-LT" smtClean="0"/>
              <a:t>Spustelėję redag. ruoš. teksto stilių</a:t>
            </a:r>
          </a:p>
        </p:txBody>
      </p:sp>
      <p:sp>
        <p:nvSpPr>
          <p:cNvPr id="4" name="Datos vietos rezervavimo ženklas 3"/>
          <p:cNvSpPr>
            <a:spLocks noGrp="1"/>
          </p:cNvSpPr>
          <p:nvPr>
            <p:ph type="dt" sz="half" idx="10"/>
          </p:nvPr>
        </p:nvSpPr>
        <p:spPr/>
        <p:txBody>
          <a:bodyPr/>
          <a:lstStyle/>
          <a:p>
            <a:fld id="{20BD4F74-D0E4-4154-BB8C-5F5C4E1B675D}" type="datetimeFigureOut">
              <a:rPr lang="lt-LT" smtClean="0"/>
              <a:t>2016-12-10</a:t>
            </a:fld>
            <a:endParaRPr lang="lt-LT"/>
          </a:p>
        </p:txBody>
      </p:sp>
      <p:sp>
        <p:nvSpPr>
          <p:cNvPr id="5" name="Poraštės vietos rezervavimo ženklas 4"/>
          <p:cNvSpPr>
            <a:spLocks noGrp="1"/>
          </p:cNvSpPr>
          <p:nvPr>
            <p:ph type="ftr" sz="quarter" idx="11"/>
          </p:nvPr>
        </p:nvSpPr>
        <p:spPr/>
        <p:txBody>
          <a:bodyPr/>
          <a:lstStyle/>
          <a:p>
            <a:endParaRPr lang="lt-LT"/>
          </a:p>
        </p:txBody>
      </p:sp>
      <p:sp>
        <p:nvSpPr>
          <p:cNvPr id="6" name="Skaidrės numerio vietos rezervavimo ženklas 5"/>
          <p:cNvSpPr>
            <a:spLocks noGrp="1"/>
          </p:cNvSpPr>
          <p:nvPr>
            <p:ph type="sldNum" sz="quarter" idx="12"/>
          </p:nvPr>
        </p:nvSpPr>
        <p:spPr/>
        <p:txBody>
          <a:bodyPr/>
          <a:lstStyle/>
          <a:p>
            <a:fld id="{9946A668-CD95-44A9-BAB3-B028C5CF73B8}" type="slidenum">
              <a:rPr lang="lt-LT" smtClean="0"/>
              <a:t>‹#›</a:t>
            </a:fld>
            <a:endParaRPr lang="lt-LT"/>
          </a:p>
        </p:txBody>
      </p:sp>
    </p:spTree>
    <p:extLst>
      <p:ext uri="{BB962C8B-B14F-4D97-AF65-F5344CB8AC3E}">
        <p14:creationId xmlns:p14="http://schemas.microsoft.com/office/powerpoint/2010/main" val="23751082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 turiniai">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Turinio vietos rezervavimo ženklas 2"/>
          <p:cNvSpPr>
            <a:spLocks noGrp="1"/>
          </p:cNvSpPr>
          <p:nvPr>
            <p:ph sz="half" idx="1"/>
          </p:nvPr>
        </p:nvSpPr>
        <p:spPr>
          <a:xfrm>
            <a:off x="838200" y="1825625"/>
            <a:ext cx="5181600" cy="435133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urinio vietos rezervavimo ženklas 3"/>
          <p:cNvSpPr>
            <a:spLocks noGrp="1"/>
          </p:cNvSpPr>
          <p:nvPr>
            <p:ph sz="half" idx="2"/>
          </p:nvPr>
        </p:nvSpPr>
        <p:spPr>
          <a:xfrm>
            <a:off x="6172200" y="1825625"/>
            <a:ext cx="5181600" cy="435133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Datos vietos rezervavimo ženklas 4"/>
          <p:cNvSpPr>
            <a:spLocks noGrp="1"/>
          </p:cNvSpPr>
          <p:nvPr>
            <p:ph type="dt" sz="half" idx="10"/>
          </p:nvPr>
        </p:nvSpPr>
        <p:spPr/>
        <p:txBody>
          <a:bodyPr/>
          <a:lstStyle/>
          <a:p>
            <a:fld id="{20BD4F74-D0E4-4154-BB8C-5F5C4E1B675D}" type="datetimeFigureOut">
              <a:rPr lang="lt-LT" smtClean="0"/>
              <a:t>2016-12-10</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9946A668-CD95-44A9-BAB3-B028C5CF73B8}" type="slidenum">
              <a:rPr lang="lt-LT" smtClean="0"/>
              <a:t>‹#›</a:t>
            </a:fld>
            <a:endParaRPr lang="lt-LT"/>
          </a:p>
        </p:txBody>
      </p:sp>
    </p:spTree>
    <p:extLst>
      <p:ext uri="{BB962C8B-B14F-4D97-AF65-F5344CB8AC3E}">
        <p14:creationId xmlns:p14="http://schemas.microsoft.com/office/powerpoint/2010/main" val="30142029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Lyginimas">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365125"/>
            <a:ext cx="10515600" cy="1325563"/>
          </a:xfrm>
        </p:spPr>
        <p:txBody>
          <a:body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4" name="Turinio vietos rezervavimo ženklas 3"/>
          <p:cNvSpPr>
            <a:spLocks noGrp="1"/>
          </p:cNvSpPr>
          <p:nvPr>
            <p:ph sz="half" idx="2"/>
          </p:nvPr>
        </p:nvSpPr>
        <p:spPr>
          <a:xfrm>
            <a:off x="839788" y="2505075"/>
            <a:ext cx="5157787" cy="368458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5" name="Teksto vietos rezervavimo ženklas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t-LT" smtClean="0"/>
              <a:t>Spustelėję redag. ruoš. teksto stilių</a:t>
            </a:r>
          </a:p>
        </p:txBody>
      </p:sp>
      <p:sp>
        <p:nvSpPr>
          <p:cNvPr id="6" name="Turinio vietos rezervavimo ženklas 5"/>
          <p:cNvSpPr>
            <a:spLocks noGrp="1"/>
          </p:cNvSpPr>
          <p:nvPr>
            <p:ph sz="quarter" idx="4"/>
          </p:nvPr>
        </p:nvSpPr>
        <p:spPr>
          <a:xfrm>
            <a:off x="6172200" y="2505075"/>
            <a:ext cx="5183188" cy="3684588"/>
          </a:xfrm>
        </p:spPr>
        <p:txBody>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7" name="Datos vietos rezervavimo ženklas 6"/>
          <p:cNvSpPr>
            <a:spLocks noGrp="1"/>
          </p:cNvSpPr>
          <p:nvPr>
            <p:ph type="dt" sz="half" idx="10"/>
          </p:nvPr>
        </p:nvSpPr>
        <p:spPr/>
        <p:txBody>
          <a:bodyPr/>
          <a:lstStyle/>
          <a:p>
            <a:fld id="{20BD4F74-D0E4-4154-BB8C-5F5C4E1B675D}" type="datetimeFigureOut">
              <a:rPr lang="lt-LT" smtClean="0"/>
              <a:t>2016-12-10</a:t>
            </a:fld>
            <a:endParaRPr lang="lt-LT"/>
          </a:p>
        </p:txBody>
      </p:sp>
      <p:sp>
        <p:nvSpPr>
          <p:cNvPr id="8" name="Poraštės vietos rezervavimo ženklas 7"/>
          <p:cNvSpPr>
            <a:spLocks noGrp="1"/>
          </p:cNvSpPr>
          <p:nvPr>
            <p:ph type="ftr" sz="quarter" idx="11"/>
          </p:nvPr>
        </p:nvSpPr>
        <p:spPr/>
        <p:txBody>
          <a:bodyPr/>
          <a:lstStyle/>
          <a:p>
            <a:endParaRPr lang="lt-LT"/>
          </a:p>
        </p:txBody>
      </p:sp>
      <p:sp>
        <p:nvSpPr>
          <p:cNvPr id="9" name="Skaidrės numerio vietos rezervavimo ženklas 8"/>
          <p:cNvSpPr>
            <a:spLocks noGrp="1"/>
          </p:cNvSpPr>
          <p:nvPr>
            <p:ph type="sldNum" sz="quarter" idx="12"/>
          </p:nvPr>
        </p:nvSpPr>
        <p:spPr/>
        <p:txBody>
          <a:bodyPr/>
          <a:lstStyle/>
          <a:p>
            <a:fld id="{9946A668-CD95-44A9-BAB3-B028C5CF73B8}" type="slidenum">
              <a:rPr lang="lt-LT" smtClean="0"/>
              <a:t>‹#›</a:t>
            </a:fld>
            <a:endParaRPr lang="lt-LT"/>
          </a:p>
        </p:txBody>
      </p:sp>
    </p:spTree>
    <p:extLst>
      <p:ext uri="{BB962C8B-B14F-4D97-AF65-F5344CB8AC3E}">
        <p14:creationId xmlns:p14="http://schemas.microsoft.com/office/powerpoint/2010/main" val="39820875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 pavadinimas">
    <p:spTree>
      <p:nvGrpSpPr>
        <p:cNvPr id="1" name=""/>
        <p:cNvGrpSpPr/>
        <p:nvPr/>
      </p:nvGrpSpPr>
      <p:grpSpPr>
        <a:xfrm>
          <a:off x="0" y="0"/>
          <a:ext cx="0" cy="0"/>
          <a:chOff x="0" y="0"/>
          <a:chExt cx="0" cy="0"/>
        </a:xfrm>
      </p:grpSpPr>
      <p:sp>
        <p:nvSpPr>
          <p:cNvPr id="2" name="Pavadinimas 1"/>
          <p:cNvSpPr>
            <a:spLocks noGrp="1"/>
          </p:cNvSpPr>
          <p:nvPr>
            <p:ph type="title"/>
          </p:nvPr>
        </p:nvSpPr>
        <p:spPr/>
        <p:txBody>
          <a:bodyPr/>
          <a:lstStyle/>
          <a:p>
            <a:r>
              <a:rPr lang="lt-LT" smtClean="0"/>
              <a:t>Spustelėję redag. ruoš. pavad. stilių</a:t>
            </a:r>
            <a:endParaRPr lang="lt-LT"/>
          </a:p>
        </p:txBody>
      </p:sp>
      <p:sp>
        <p:nvSpPr>
          <p:cNvPr id="3" name="Datos vietos rezervavimo ženklas 2"/>
          <p:cNvSpPr>
            <a:spLocks noGrp="1"/>
          </p:cNvSpPr>
          <p:nvPr>
            <p:ph type="dt" sz="half" idx="10"/>
          </p:nvPr>
        </p:nvSpPr>
        <p:spPr/>
        <p:txBody>
          <a:bodyPr/>
          <a:lstStyle/>
          <a:p>
            <a:fld id="{20BD4F74-D0E4-4154-BB8C-5F5C4E1B675D}" type="datetimeFigureOut">
              <a:rPr lang="lt-LT" smtClean="0"/>
              <a:t>2016-12-10</a:t>
            </a:fld>
            <a:endParaRPr lang="lt-LT"/>
          </a:p>
        </p:txBody>
      </p:sp>
      <p:sp>
        <p:nvSpPr>
          <p:cNvPr id="4" name="Poraštės vietos rezervavimo ženklas 3"/>
          <p:cNvSpPr>
            <a:spLocks noGrp="1"/>
          </p:cNvSpPr>
          <p:nvPr>
            <p:ph type="ftr" sz="quarter" idx="11"/>
          </p:nvPr>
        </p:nvSpPr>
        <p:spPr/>
        <p:txBody>
          <a:bodyPr/>
          <a:lstStyle/>
          <a:p>
            <a:endParaRPr lang="lt-LT"/>
          </a:p>
        </p:txBody>
      </p:sp>
      <p:sp>
        <p:nvSpPr>
          <p:cNvPr id="5" name="Skaidrės numerio vietos rezervavimo ženklas 4"/>
          <p:cNvSpPr>
            <a:spLocks noGrp="1"/>
          </p:cNvSpPr>
          <p:nvPr>
            <p:ph type="sldNum" sz="quarter" idx="12"/>
          </p:nvPr>
        </p:nvSpPr>
        <p:spPr/>
        <p:txBody>
          <a:bodyPr/>
          <a:lstStyle/>
          <a:p>
            <a:fld id="{9946A668-CD95-44A9-BAB3-B028C5CF73B8}" type="slidenum">
              <a:rPr lang="lt-LT" smtClean="0"/>
              <a:t>‹#›</a:t>
            </a:fld>
            <a:endParaRPr lang="lt-LT"/>
          </a:p>
        </p:txBody>
      </p:sp>
    </p:spTree>
    <p:extLst>
      <p:ext uri="{BB962C8B-B14F-4D97-AF65-F5344CB8AC3E}">
        <p14:creationId xmlns:p14="http://schemas.microsoft.com/office/powerpoint/2010/main" val="4243632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ščia">
    <p:spTree>
      <p:nvGrpSpPr>
        <p:cNvPr id="1" name=""/>
        <p:cNvGrpSpPr/>
        <p:nvPr/>
      </p:nvGrpSpPr>
      <p:grpSpPr>
        <a:xfrm>
          <a:off x="0" y="0"/>
          <a:ext cx="0" cy="0"/>
          <a:chOff x="0" y="0"/>
          <a:chExt cx="0" cy="0"/>
        </a:xfrm>
      </p:grpSpPr>
      <p:sp>
        <p:nvSpPr>
          <p:cNvPr id="2" name="Datos vietos rezervavimo ženklas 1"/>
          <p:cNvSpPr>
            <a:spLocks noGrp="1"/>
          </p:cNvSpPr>
          <p:nvPr>
            <p:ph type="dt" sz="half" idx="10"/>
          </p:nvPr>
        </p:nvSpPr>
        <p:spPr/>
        <p:txBody>
          <a:bodyPr/>
          <a:lstStyle/>
          <a:p>
            <a:fld id="{20BD4F74-D0E4-4154-BB8C-5F5C4E1B675D}" type="datetimeFigureOut">
              <a:rPr lang="lt-LT" smtClean="0"/>
              <a:t>2016-12-10</a:t>
            </a:fld>
            <a:endParaRPr lang="lt-LT"/>
          </a:p>
        </p:txBody>
      </p:sp>
      <p:sp>
        <p:nvSpPr>
          <p:cNvPr id="3" name="Poraštės vietos rezervavimo ženklas 2"/>
          <p:cNvSpPr>
            <a:spLocks noGrp="1"/>
          </p:cNvSpPr>
          <p:nvPr>
            <p:ph type="ftr" sz="quarter" idx="11"/>
          </p:nvPr>
        </p:nvSpPr>
        <p:spPr/>
        <p:txBody>
          <a:bodyPr/>
          <a:lstStyle/>
          <a:p>
            <a:endParaRPr lang="lt-LT"/>
          </a:p>
        </p:txBody>
      </p:sp>
      <p:sp>
        <p:nvSpPr>
          <p:cNvPr id="4" name="Skaidrės numerio vietos rezervavimo ženklas 3"/>
          <p:cNvSpPr>
            <a:spLocks noGrp="1"/>
          </p:cNvSpPr>
          <p:nvPr>
            <p:ph type="sldNum" sz="quarter" idx="12"/>
          </p:nvPr>
        </p:nvSpPr>
        <p:spPr/>
        <p:txBody>
          <a:bodyPr/>
          <a:lstStyle/>
          <a:p>
            <a:fld id="{9946A668-CD95-44A9-BAB3-B028C5CF73B8}" type="slidenum">
              <a:rPr lang="lt-LT" smtClean="0"/>
              <a:t>‹#›</a:t>
            </a:fld>
            <a:endParaRPr lang="lt-LT"/>
          </a:p>
        </p:txBody>
      </p:sp>
    </p:spTree>
    <p:extLst>
      <p:ext uri="{BB962C8B-B14F-4D97-AF65-F5344CB8AC3E}">
        <p14:creationId xmlns:p14="http://schemas.microsoft.com/office/powerpoint/2010/main" val="773871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uriny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smtClean="0"/>
              <a:t>Spustelėję redag. ruoš. pavad. stilių</a:t>
            </a:r>
            <a:endParaRPr lang="lt-LT"/>
          </a:p>
        </p:txBody>
      </p:sp>
      <p:sp>
        <p:nvSpPr>
          <p:cNvPr id="3" name="Turinio vietos rezervavimo ženklas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smtClean="0"/>
              <a:t>Spustelėję redag. ruoš. teksto stilių</a:t>
            </a:r>
          </a:p>
        </p:txBody>
      </p:sp>
      <p:sp>
        <p:nvSpPr>
          <p:cNvPr id="5" name="Datos vietos rezervavimo ženklas 4"/>
          <p:cNvSpPr>
            <a:spLocks noGrp="1"/>
          </p:cNvSpPr>
          <p:nvPr>
            <p:ph type="dt" sz="half" idx="10"/>
          </p:nvPr>
        </p:nvSpPr>
        <p:spPr/>
        <p:txBody>
          <a:bodyPr/>
          <a:lstStyle/>
          <a:p>
            <a:fld id="{20BD4F74-D0E4-4154-BB8C-5F5C4E1B675D}" type="datetimeFigureOut">
              <a:rPr lang="lt-LT" smtClean="0"/>
              <a:t>2016-12-10</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9946A668-CD95-44A9-BAB3-B028C5CF73B8}" type="slidenum">
              <a:rPr lang="lt-LT" smtClean="0"/>
              <a:t>‹#›</a:t>
            </a:fld>
            <a:endParaRPr lang="lt-LT"/>
          </a:p>
        </p:txBody>
      </p:sp>
    </p:spTree>
    <p:extLst>
      <p:ext uri="{BB962C8B-B14F-4D97-AF65-F5344CB8AC3E}">
        <p14:creationId xmlns:p14="http://schemas.microsoft.com/office/powerpoint/2010/main" val="149528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aveikslėlis ir antraštė">
    <p:spTree>
      <p:nvGrpSpPr>
        <p:cNvPr id="1" name=""/>
        <p:cNvGrpSpPr/>
        <p:nvPr/>
      </p:nvGrpSpPr>
      <p:grpSpPr>
        <a:xfrm>
          <a:off x="0" y="0"/>
          <a:ext cx="0" cy="0"/>
          <a:chOff x="0" y="0"/>
          <a:chExt cx="0" cy="0"/>
        </a:xfrm>
      </p:grpSpPr>
      <p:sp>
        <p:nvSpPr>
          <p:cNvPr id="2" name="Pavadinimas 1"/>
          <p:cNvSpPr>
            <a:spLocks noGrp="1"/>
          </p:cNvSpPr>
          <p:nvPr>
            <p:ph type="title"/>
          </p:nvPr>
        </p:nvSpPr>
        <p:spPr>
          <a:xfrm>
            <a:off x="839788" y="457200"/>
            <a:ext cx="3932237" cy="1600200"/>
          </a:xfrm>
        </p:spPr>
        <p:txBody>
          <a:bodyPr anchor="b"/>
          <a:lstStyle>
            <a:lvl1pPr>
              <a:defRPr sz="3200"/>
            </a:lvl1pPr>
          </a:lstStyle>
          <a:p>
            <a:r>
              <a:rPr lang="lt-LT" smtClean="0"/>
              <a:t>Spustelėję redag. ruoš. pavad. stilių</a:t>
            </a:r>
            <a:endParaRPr lang="lt-LT"/>
          </a:p>
        </p:txBody>
      </p:sp>
      <p:sp>
        <p:nvSpPr>
          <p:cNvPr id="3" name="Paveikslėlio vietos rezervavimo ženklas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t-LT"/>
          </a:p>
        </p:txBody>
      </p:sp>
      <p:sp>
        <p:nvSpPr>
          <p:cNvPr id="4" name="Teksto vietos rezervavimo ženklas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lt-LT" smtClean="0"/>
              <a:t>Spustelėję redag. ruoš. teksto stilių</a:t>
            </a:r>
          </a:p>
        </p:txBody>
      </p:sp>
      <p:sp>
        <p:nvSpPr>
          <p:cNvPr id="5" name="Datos vietos rezervavimo ženklas 4"/>
          <p:cNvSpPr>
            <a:spLocks noGrp="1"/>
          </p:cNvSpPr>
          <p:nvPr>
            <p:ph type="dt" sz="half" idx="10"/>
          </p:nvPr>
        </p:nvSpPr>
        <p:spPr/>
        <p:txBody>
          <a:bodyPr/>
          <a:lstStyle/>
          <a:p>
            <a:fld id="{20BD4F74-D0E4-4154-BB8C-5F5C4E1B675D}" type="datetimeFigureOut">
              <a:rPr lang="lt-LT" smtClean="0"/>
              <a:t>2016-12-10</a:t>
            </a:fld>
            <a:endParaRPr lang="lt-LT"/>
          </a:p>
        </p:txBody>
      </p:sp>
      <p:sp>
        <p:nvSpPr>
          <p:cNvPr id="6" name="Poraštės vietos rezervavimo ženklas 5"/>
          <p:cNvSpPr>
            <a:spLocks noGrp="1"/>
          </p:cNvSpPr>
          <p:nvPr>
            <p:ph type="ftr" sz="quarter" idx="11"/>
          </p:nvPr>
        </p:nvSpPr>
        <p:spPr/>
        <p:txBody>
          <a:bodyPr/>
          <a:lstStyle/>
          <a:p>
            <a:endParaRPr lang="lt-LT"/>
          </a:p>
        </p:txBody>
      </p:sp>
      <p:sp>
        <p:nvSpPr>
          <p:cNvPr id="7" name="Skaidrės numerio vietos rezervavimo ženklas 6"/>
          <p:cNvSpPr>
            <a:spLocks noGrp="1"/>
          </p:cNvSpPr>
          <p:nvPr>
            <p:ph type="sldNum" sz="quarter" idx="12"/>
          </p:nvPr>
        </p:nvSpPr>
        <p:spPr/>
        <p:txBody>
          <a:bodyPr/>
          <a:lstStyle/>
          <a:p>
            <a:fld id="{9946A668-CD95-44A9-BAB3-B028C5CF73B8}" type="slidenum">
              <a:rPr lang="lt-LT" smtClean="0"/>
              <a:t>‹#›</a:t>
            </a:fld>
            <a:endParaRPr lang="lt-LT"/>
          </a:p>
        </p:txBody>
      </p:sp>
    </p:spTree>
    <p:extLst>
      <p:ext uri="{BB962C8B-B14F-4D97-AF65-F5344CB8AC3E}">
        <p14:creationId xmlns:p14="http://schemas.microsoft.com/office/powerpoint/2010/main" val="15052931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avadinimo vietos rezervavimo ženkla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lt-LT" smtClean="0"/>
              <a:t>Spustelėję redag. ruoš. pavad. stilių</a:t>
            </a:r>
            <a:endParaRPr lang="lt-LT"/>
          </a:p>
        </p:txBody>
      </p:sp>
      <p:sp>
        <p:nvSpPr>
          <p:cNvPr id="3" name="Teksto vietos rezervavimo ženklas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lt-LT" smtClean="0"/>
              <a:t>Spustelėję redag. ruoš. teksto stilių</a:t>
            </a:r>
          </a:p>
          <a:p>
            <a:pPr lvl="1"/>
            <a:r>
              <a:rPr lang="lt-LT" smtClean="0"/>
              <a:t>Antras lygmuo</a:t>
            </a:r>
          </a:p>
          <a:p>
            <a:pPr lvl="2"/>
            <a:r>
              <a:rPr lang="lt-LT" smtClean="0"/>
              <a:t>Trečias lygmuo</a:t>
            </a:r>
          </a:p>
          <a:p>
            <a:pPr lvl="3"/>
            <a:r>
              <a:rPr lang="lt-LT" smtClean="0"/>
              <a:t>Ketvirtas lygmuo</a:t>
            </a:r>
          </a:p>
          <a:p>
            <a:pPr lvl="4"/>
            <a:r>
              <a:rPr lang="lt-LT" smtClean="0"/>
              <a:t>Penktas lygmuo</a:t>
            </a:r>
            <a:endParaRPr lang="lt-LT"/>
          </a:p>
        </p:txBody>
      </p:sp>
      <p:sp>
        <p:nvSpPr>
          <p:cNvPr id="4" name="Datos vietos rezervavimo ženklas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BD4F74-D0E4-4154-BB8C-5F5C4E1B675D}" type="datetimeFigureOut">
              <a:rPr lang="lt-LT" smtClean="0"/>
              <a:t>2016-12-10</a:t>
            </a:fld>
            <a:endParaRPr lang="lt-LT"/>
          </a:p>
        </p:txBody>
      </p:sp>
      <p:sp>
        <p:nvSpPr>
          <p:cNvPr id="5" name="Poraštės vietos rezervavimo ženklas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t-LT"/>
          </a:p>
        </p:txBody>
      </p:sp>
      <p:sp>
        <p:nvSpPr>
          <p:cNvPr id="6" name="Skaidrės numerio vietos rezervavimo ženklas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46A668-CD95-44A9-BAB3-B028C5CF73B8}" type="slidenum">
              <a:rPr lang="lt-LT" smtClean="0"/>
              <a:t>‹#›</a:t>
            </a:fld>
            <a:endParaRPr lang="lt-LT"/>
          </a:p>
        </p:txBody>
      </p:sp>
    </p:spTree>
    <p:extLst>
      <p:ext uri="{BB962C8B-B14F-4D97-AF65-F5344CB8AC3E}">
        <p14:creationId xmlns:p14="http://schemas.microsoft.com/office/powerpoint/2010/main" val="35177247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Vaizdo rezultatas pagal užklausą „free from guil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Stačiakampis 1"/>
          <p:cNvSpPr/>
          <p:nvPr/>
        </p:nvSpPr>
        <p:spPr>
          <a:xfrm>
            <a:off x="2340916" y="436740"/>
            <a:ext cx="7282763" cy="1938992"/>
          </a:xfrm>
          <a:prstGeom prst="rect">
            <a:avLst/>
          </a:prstGeom>
        </p:spPr>
        <p:txBody>
          <a:bodyPr wrap="none">
            <a:spAutoFit/>
          </a:bodyPr>
          <a:lstStyle/>
          <a:p>
            <a:r>
              <a:rPr lang="lt-LT" sz="6000" b="1" dirty="0" smtClean="0">
                <a:solidFill>
                  <a:srgbClr val="FFFF00"/>
                </a:solidFill>
                <a:effectLst>
                  <a:outerShdw blurRad="38100" dist="38100" dir="2700000" algn="tl">
                    <a:srgbClr val="000000">
                      <a:alpha val="43137"/>
                    </a:srgbClr>
                  </a:outerShdw>
                </a:effectLst>
                <a:latin typeface="Arial Black" panose="020B0A04020102020204" pitchFamily="34" charset="0"/>
              </a:rPr>
              <a:t>KELIAS Į LAISVĘ</a:t>
            </a:r>
          </a:p>
          <a:p>
            <a:r>
              <a:rPr lang="lt-LT" sz="6000" b="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lt-LT" sz="5400" b="1" dirty="0" smtClean="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Kaltės jausmas</a:t>
            </a:r>
            <a:endParaRPr lang="lt-LT" sz="54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3" name="Stačiakampis 2"/>
          <p:cNvSpPr/>
          <p:nvPr/>
        </p:nvSpPr>
        <p:spPr>
          <a:xfrm>
            <a:off x="601014" y="4252054"/>
            <a:ext cx="8336923" cy="954107"/>
          </a:xfrm>
          <a:prstGeom prst="rect">
            <a:avLst/>
          </a:prstGeom>
        </p:spPr>
        <p:txBody>
          <a:bodyPr wrap="square">
            <a:spAutoFit/>
          </a:bodyPr>
          <a:lstStyle/>
          <a:p>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rPr>
              <a:t>„Mano kaltės iškilo virš mano galvos; lyg sunki našta jos pasidarė man per sunkios“ (</a:t>
            </a:r>
            <a:r>
              <a:rPr lang="lt-LT" sz="2800" b="1" i="0" dirty="0" err="1" smtClean="0">
                <a:solidFill>
                  <a:schemeClr val="bg1"/>
                </a:solidFill>
                <a:effectLst>
                  <a:outerShdw blurRad="38100" dist="38100" dir="2700000" algn="tl">
                    <a:srgbClr val="000000">
                      <a:alpha val="43137"/>
                    </a:srgbClr>
                  </a:outerShdw>
                </a:effectLst>
                <a:latin typeface="Arial" panose="020B0604020202020204" pitchFamily="34" charset="0"/>
              </a:rPr>
              <a:t>Ps</a:t>
            </a:r>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rPr>
              <a:t> 38, 4).</a:t>
            </a:r>
            <a:endParaRPr lang="lt-LT" sz="2800" b="1" dirty="0">
              <a:solidFill>
                <a:schemeClr val="bg1"/>
              </a:solidFill>
              <a:effectLst>
                <a:outerShdw blurRad="38100" dist="38100" dir="2700000" algn="tl">
                  <a:srgbClr val="000000">
                    <a:alpha val="43137"/>
                  </a:srgbClr>
                </a:outerShdw>
              </a:effectLst>
            </a:endParaRPr>
          </a:p>
        </p:txBody>
      </p:sp>
      <p:sp>
        <p:nvSpPr>
          <p:cNvPr id="4" name="Stačiakampis 3"/>
          <p:cNvSpPr/>
          <p:nvPr/>
        </p:nvSpPr>
        <p:spPr>
          <a:xfrm>
            <a:off x="4516191" y="5527066"/>
            <a:ext cx="8027830" cy="954107"/>
          </a:xfrm>
          <a:prstGeom prst="rect">
            <a:avLst/>
          </a:prstGeom>
        </p:spPr>
        <p:txBody>
          <a:bodyPr wrap="square">
            <a:spAutoFit/>
          </a:bodyPr>
          <a:lstStyle/>
          <a:p>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rPr>
              <a:t>„Nusikaltimai yra stipresni už mane, Tu apvalai mus nuo mūsų kalčių“ (</a:t>
            </a:r>
            <a:r>
              <a:rPr lang="lt-LT" sz="2800" b="1" i="0" dirty="0" err="1" smtClean="0">
                <a:solidFill>
                  <a:schemeClr val="bg1"/>
                </a:solidFill>
                <a:effectLst>
                  <a:outerShdw blurRad="38100" dist="38100" dir="2700000" algn="tl">
                    <a:srgbClr val="000000">
                      <a:alpha val="43137"/>
                    </a:srgbClr>
                  </a:outerShdw>
                </a:effectLst>
                <a:latin typeface="Arial" panose="020B0604020202020204" pitchFamily="34" charset="0"/>
              </a:rPr>
              <a:t>Ps</a:t>
            </a:r>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rPr>
              <a:t> 65, 3).</a:t>
            </a:r>
            <a:endParaRPr lang="lt-LT" sz="28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31820384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Vaizdo rezultatas pagal užklausą „free from guil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70456" y="296214"/>
            <a:ext cx="8920840" cy="584775"/>
          </a:xfrm>
          <a:prstGeom prst="rect">
            <a:avLst/>
          </a:prstGeom>
          <a:noFill/>
        </p:spPr>
        <p:txBody>
          <a:bodyPr wrap="none" rtlCol="0">
            <a:spAutoFit/>
          </a:bodyPr>
          <a:lstStyle/>
          <a:p>
            <a:r>
              <a:rPr lang="lt-LT" sz="3200" dirty="0" smtClean="0">
                <a:solidFill>
                  <a:srgbClr val="FFFF00"/>
                </a:solidFill>
                <a:latin typeface="Arial Black" panose="020B0A04020102020204" pitchFamily="34" charset="0"/>
              </a:rPr>
              <a:t>1. Prisiimti </a:t>
            </a:r>
            <a:r>
              <a:rPr lang="lt-LT" sz="3200" u="sng" dirty="0" smtClean="0">
                <a:solidFill>
                  <a:srgbClr val="FFFF00"/>
                </a:solidFill>
                <a:latin typeface="Arial Black" panose="020B0A04020102020204" pitchFamily="34" charset="0"/>
              </a:rPr>
              <a:t>atsakomybę</a:t>
            </a:r>
            <a:r>
              <a:rPr lang="lt-LT" sz="3200" dirty="0" smtClean="0">
                <a:solidFill>
                  <a:srgbClr val="FFFF00"/>
                </a:solidFill>
                <a:latin typeface="Arial Black" panose="020B0A04020102020204" pitchFamily="34" charset="0"/>
              </a:rPr>
              <a:t> už savo kaltes.</a:t>
            </a:r>
            <a:endParaRPr lang="lt-LT" sz="3200" dirty="0">
              <a:solidFill>
                <a:srgbClr val="FFFF00"/>
              </a:solidFill>
              <a:latin typeface="Arial Black" panose="020B0A04020102020204" pitchFamily="34" charset="0"/>
            </a:endParaRPr>
          </a:p>
        </p:txBody>
      </p:sp>
      <p:sp>
        <p:nvSpPr>
          <p:cNvPr id="6" name="Stačiakampis 5"/>
          <p:cNvSpPr/>
          <p:nvPr/>
        </p:nvSpPr>
        <p:spPr>
          <a:xfrm>
            <a:off x="412122" y="1073728"/>
            <a:ext cx="11191743" cy="3539430"/>
          </a:xfrm>
          <a:prstGeom prst="rect">
            <a:avLst/>
          </a:prstGeom>
        </p:spPr>
        <p:txBody>
          <a:bodyPr wrap="square">
            <a:spAutoFit/>
          </a:bodyPr>
          <a:lstStyle/>
          <a:p>
            <a:r>
              <a:rPr lang="lt-LT" sz="2800" b="1"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„Pa</a:t>
            </a:r>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laimintas, kuriam neteisybės atleistos, kurio nuodėmės padengtos. Palaimintas žmogus, kuriam Viešpats neįskaito kaltės ir kurio dvasioje nėra klastos.</a:t>
            </a:r>
            <a:r>
              <a:rPr lang="lt-LT"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Kol tylėjau, nyko mano kaulai nuo kasdieninio mano vaitojimo. Dieną ir naktį sunkiai slėgė mane Tavo ranka. Mano jėgos seko, lyg vasaros kaitros džiovinamos. Savo nuodėmę Tau išpažinau ir savo kaltės neslėpiau. Tariau: „Išpažinsiu savo nusikaltimus Viešpačiui“. Tada </a:t>
            </a:r>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rPr>
              <a:t>atleidai man kaltę“ (</a:t>
            </a:r>
            <a:r>
              <a:rPr lang="lt-LT" sz="2800" b="1" i="0" dirty="0" err="1" smtClean="0">
                <a:solidFill>
                  <a:schemeClr val="bg1"/>
                </a:solidFill>
                <a:effectLst>
                  <a:outerShdw blurRad="38100" dist="38100" dir="2700000" algn="tl">
                    <a:srgbClr val="000000">
                      <a:alpha val="43137"/>
                    </a:srgbClr>
                  </a:outerShdw>
                </a:effectLst>
                <a:latin typeface="Arial" panose="020B0604020202020204" pitchFamily="34" charset="0"/>
              </a:rPr>
              <a:t>Ps</a:t>
            </a:r>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rPr>
              <a:t> 32, 1-5). </a:t>
            </a:r>
            <a:endParaRPr lang="lt-LT" sz="2800" b="1" dirty="0">
              <a:solidFill>
                <a:schemeClr val="bg1"/>
              </a:solidFill>
              <a:effectLst>
                <a:outerShdw blurRad="38100" dist="38100" dir="2700000" algn="tl">
                  <a:srgbClr val="000000">
                    <a:alpha val="43137"/>
                  </a:srgbClr>
                </a:outerShdw>
              </a:effectLst>
            </a:endParaRPr>
          </a:p>
        </p:txBody>
      </p:sp>
      <p:sp>
        <p:nvSpPr>
          <p:cNvPr id="7" name="Stačiakampis 6"/>
          <p:cNvSpPr/>
          <p:nvPr/>
        </p:nvSpPr>
        <p:spPr>
          <a:xfrm>
            <a:off x="433588" y="4850820"/>
            <a:ext cx="11414976" cy="1815882"/>
          </a:xfrm>
          <a:prstGeom prst="rect">
            <a:avLst/>
          </a:prstGeom>
        </p:spPr>
        <p:txBody>
          <a:bodyPr wrap="square">
            <a:spAutoFit/>
          </a:bodyPr>
          <a:lstStyle/>
          <a:p>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rPr>
              <a:t>„Aš girdėjau danguje galingą balsą, sakantį: „Dabar atėjo mūsų Dievo išgelbėjimas, galybė, karalystė ir Jo Kristaus valdžia, nes išmestas mūsų brolių kaltintojas, skundęs juos mūsų Dievui dieną ir naktį“ (</a:t>
            </a:r>
            <a:r>
              <a:rPr lang="lt-LT" sz="2800" b="1" i="0" dirty="0" err="1" smtClean="0">
                <a:solidFill>
                  <a:schemeClr val="bg1"/>
                </a:solidFill>
                <a:effectLst>
                  <a:outerShdw blurRad="38100" dist="38100" dir="2700000" algn="tl">
                    <a:srgbClr val="000000">
                      <a:alpha val="43137"/>
                    </a:srgbClr>
                  </a:outerShdw>
                </a:effectLst>
                <a:latin typeface="Arial" panose="020B0604020202020204" pitchFamily="34" charset="0"/>
              </a:rPr>
              <a:t>Apr</a:t>
            </a:r>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rPr>
              <a:t> 12, 10). </a:t>
            </a:r>
            <a:endParaRPr lang="lt-LT" sz="28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99670858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Vaizdo rezultatas pagal užklausą „free from guil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57577" y="167425"/>
            <a:ext cx="7768730" cy="584775"/>
          </a:xfrm>
          <a:prstGeom prst="rect">
            <a:avLst/>
          </a:prstGeom>
          <a:noFill/>
        </p:spPr>
        <p:txBody>
          <a:bodyPr wrap="none" rtlCol="0">
            <a:spAutoFit/>
          </a:bodyPr>
          <a:lstStyle/>
          <a:p>
            <a:r>
              <a:rPr lang="lt-LT" sz="3200" dirty="0">
                <a:solidFill>
                  <a:srgbClr val="FFFF00"/>
                </a:solidFill>
                <a:latin typeface="Arial Black" panose="020B0A04020102020204" pitchFamily="34" charset="0"/>
              </a:rPr>
              <a:t>2</a:t>
            </a:r>
            <a:r>
              <a:rPr lang="lt-LT" sz="3200" dirty="0" smtClean="0">
                <a:solidFill>
                  <a:srgbClr val="FFFF00"/>
                </a:solidFill>
                <a:latin typeface="Arial Black" panose="020B0A04020102020204" pitchFamily="34" charset="0"/>
              </a:rPr>
              <a:t>. Padaryti </a:t>
            </a:r>
            <a:r>
              <a:rPr lang="lt-LT" sz="3200" u="sng" dirty="0" smtClean="0">
                <a:solidFill>
                  <a:srgbClr val="FFFF00"/>
                </a:solidFill>
                <a:latin typeface="Arial Black" panose="020B0A04020102020204" pitchFamily="34" charset="0"/>
              </a:rPr>
              <a:t>atgailą</a:t>
            </a:r>
            <a:r>
              <a:rPr lang="lt-LT" sz="3200" dirty="0" smtClean="0">
                <a:solidFill>
                  <a:srgbClr val="FFFF00"/>
                </a:solidFill>
                <a:latin typeface="Arial Black" panose="020B0A04020102020204" pitchFamily="34" charset="0"/>
              </a:rPr>
              <a:t> už savo kaltes.</a:t>
            </a:r>
            <a:endParaRPr lang="lt-LT" sz="3200" dirty="0">
              <a:solidFill>
                <a:srgbClr val="FFFF00"/>
              </a:solidFill>
              <a:latin typeface="Arial Black" panose="020B0A04020102020204" pitchFamily="34" charset="0"/>
            </a:endParaRPr>
          </a:p>
        </p:txBody>
      </p:sp>
      <p:sp>
        <p:nvSpPr>
          <p:cNvPr id="2" name="Stačiakampis 1"/>
          <p:cNvSpPr/>
          <p:nvPr/>
        </p:nvSpPr>
        <p:spPr>
          <a:xfrm>
            <a:off x="240404" y="864705"/>
            <a:ext cx="11951596" cy="2246769"/>
          </a:xfrm>
          <a:prstGeom prst="rect">
            <a:avLst/>
          </a:prstGeom>
        </p:spPr>
        <p:txBody>
          <a:bodyPr wrap="square">
            <a:spAutoFit/>
          </a:bodyPr>
          <a:lstStyle/>
          <a:p>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„Tie žodžiai vėrė jiems širdį, ir jie klausė Petrą bei kitus apaštalus: „Ką mums daryti, vyrai broliai?“ Petras jiems tarė: „Atgailaukite, ir kiekvienas tepasikrikštija Jėzaus Kristaus vardu, kad būtų atleistos jūsų nuodėmės, ir jūs gausite Šventosios Dvasios dovaną“ </a:t>
            </a:r>
          </a:p>
          <a:p>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lt-LT" sz="2800" b="1" i="0" dirty="0" err="1"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Apd</a:t>
            </a:r>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2, 37-39). </a:t>
            </a:r>
            <a:endParaRPr lang="lt-LT"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Stačiakampis 3"/>
          <p:cNvSpPr/>
          <p:nvPr/>
        </p:nvSpPr>
        <p:spPr>
          <a:xfrm>
            <a:off x="4670955" y="6103444"/>
            <a:ext cx="7396577" cy="523220"/>
          </a:xfrm>
          <a:prstGeom prst="rect">
            <a:avLst/>
          </a:prstGeom>
        </p:spPr>
        <p:txBody>
          <a:bodyPr wrap="none">
            <a:spAutoFit/>
          </a:bodyPr>
          <a:lstStyle/>
          <a:p>
            <a:r>
              <a:rPr lang="lt-LT" sz="2800" b="1" dirty="0" smtClean="0">
                <a:solidFill>
                  <a:schemeClr val="bg1"/>
                </a:solidFill>
                <a:effectLst>
                  <a:outerShdw blurRad="38100" dist="38100" dir="2700000" algn="tl">
                    <a:srgbClr val="000000">
                      <a:alpha val="43137"/>
                    </a:srgbClr>
                  </a:outerShdw>
                </a:effectLst>
                <a:latin typeface="Arial" panose="020B0604020202020204" pitchFamily="34" charset="0"/>
              </a:rPr>
              <a:t>„</a:t>
            </a:r>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rPr>
              <a:t>Duokite vaisių, vertų atgailos!“ (Mt 3, 8). </a:t>
            </a:r>
            <a:endParaRPr lang="lt-LT" sz="2800" b="1" dirty="0">
              <a:solidFill>
                <a:schemeClr val="bg1"/>
              </a:solidFill>
              <a:effectLst>
                <a:outerShdw blurRad="38100" dist="38100" dir="2700000" algn="tl">
                  <a:srgbClr val="000000">
                    <a:alpha val="43137"/>
                  </a:srgbClr>
                </a:outerShdw>
              </a:effectLst>
            </a:endParaRPr>
          </a:p>
        </p:txBody>
      </p:sp>
      <p:sp>
        <p:nvSpPr>
          <p:cNvPr id="6" name="Stačiakampis 5"/>
          <p:cNvSpPr/>
          <p:nvPr/>
        </p:nvSpPr>
        <p:spPr>
          <a:xfrm>
            <a:off x="279043" y="4825061"/>
            <a:ext cx="11672552" cy="1384995"/>
          </a:xfrm>
          <a:prstGeom prst="rect">
            <a:avLst/>
          </a:prstGeom>
        </p:spPr>
        <p:txBody>
          <a:bodyPr wrap="square">
            <a:spAutoFit/>
          </a:bodyPr>
          <a:lstStyle/>
          <a:p>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lt-LT" sz="2800" b="1" i="0" dirty="0" err="1"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Kelsiuos</a:t>
            </a:r>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eisiu pas tėvą ir sakysiu: ‘Tėve, nusidėjau dangui ir tau. </a:t>
            </a:r>
          </a:p>
          <a:p>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Nesu vertas vadintis tavo sūnumi. Priimk mane bent samdiniu!“ </a:t>
            </a:r>
          </a:p>
          <a:p>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t>
            </a:r>
            <a:r>
              <a:rPr lang="lt-LT" sz="2800" b="1" i="0" dirty="0" err="1"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Lk</a:t>
            </a:r>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15, 18-19).</a:t>
            </a:r>
            <a:endParaRPr lang="lt-LT" sz="2800" b="1" dirty="0">
              <a:solidFill>
                <a:schemeClr val="bg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7" name="Stačiakampis 6"/>
          <p:cNvSpPr/>
          <p:nvPr/>
        </p:nvSpPr>
        <p:spPr>
          <a:xfrm>
            <a:off x="270456" y="3186277"/>
            <a:ext cx="11719775" cy="1384995"/>
          </a:xfrm>
          <a:prstGeom prst="rect">
            <a:avLst/>
          </a:prstGeom>
        </p:spPr>
        <p:txBody>
          <a:bodyPr wrap="square">
            <a:spAutoFit/>
          </a:bodyPr>
          <a:lstStyle/>
          <a:p>
            <a:r>
              <a:rPr lang="lt-LT" sz="2800" b="1" dirty="0" smtClean="0">
                <a:solidFill>
                  <a:schemeClr val="bg1"/>
                </a:solidFill>
                <a:effectLst>
                  <a:outerShdw blurRad="38100" dist="38100" dir="2700000" algn="tl">
                    <a:srgbClr val="000000">
                      <a:alpha val="43137"/>
                    </a:srgbClr>
                  </a:outerShdw>
                </a:effectLst>
                <a:latin typeface="Arial" panose="020B0604020202020204" pitchFamily="34" charset="0"/>
              </a:rPr>
              <a:t>„K</a:t>
            </a:r>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rPr>
              <a:t>ad atvertum jų akis ir jie iš tamsybių gręžtųsi į šviesą, nuo šėtono valdžios – į Dievą ir, tikėdami mane, gautų nuodėmių atleidimą bei paveldėjimą su pašventintaisiais“ (</a:t>
            </a:r>
            <a:r>
              <a:rPr lang="lt-LT" sz="2800" b="1" i="0" dirty="0" err="1" smtClean="0">
                <a:solidFill>
                  <a:schemeClr val="bg1"/>
                </a:solidFill>
                <a:effectLst>
                  <a:outerShdw blurRad="38100" dist="38100" dir="2700000" algn="tl">
                    <a:srgbClr val="000000">
                      <a:alpha val="43137"/>
                    </a:srgbClr>
                  </a:outerShdw>
                </a:effectLst>
                <a:latin typeface="Arial" panose="020B0604020202020204" pitchFamily="34" charset="0"/>
              </a:rPr>
              <a:t>Apd</a:t>
            </a:r>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rPr>
              <a:t> 26, 18).</a:t>
            </a:r>
            <a:r>
              <a:rPr lang="lt-LT" b="0" i="0" dirty="0" smtClean="0">
                <a:solidFill>
                  <a:srgbClr val="000000"/>
                </a:solidFill>
                <a:effectLst/>
                <a:latin typeface="Arial" panose="020B0604020202020204" pitchFamily="34" charset="0"/>
              </a:rPr>
              <a:t>’. </a:t>
            </a:r>
            <a:endParaRPr lang="lt-LT" dirty="0"/>
          </a:p>
        </p:txBody>
      </p:sp>
    </p:spTree>
    <p:extLst>
      <p:ext uri="{BB962C8B-B14F-4D97-AF65-F5344CB8AC3E}">
        <p14:creationId xmlns:p14="http://schemas.microsoft.com/office/powerpoint/2010/main" val="16825192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Vaizdo rezultatas pagal užklausą „free from guil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270456" y="296214"/>
            <a:ext cx="7908960" cy="584775"/>
          </a:xfrm>
          <a:prstGeom prst="rect">
            <a:avLst/>
          </a:prstGeom>
          <a:noFill/>
        </p:spPr>
        <p:txBody>
          <a:bodyPr wrap="none" rtlCol="0">
            <a:spAutoFit/>
          </a:bodyPr>
          <a:lstStyle/>
          <a:p>
            <a:r>
              <a:rPr lang="lt-LT" sz="3200" dirty="0" smtClean="0">
                <a:solidFill>
                  <a:srgbClr val="FFFF00"/>
                </a:solidFill>
                <a:latin typeface="Arial Black" panose="020B0A04020102020204" pitchFamily="34" charset="0"/>
              </a:rPr>
              <a:t>3. Priimti </a:t>
            </a:r>
            <a:r>
              <a:rPr lang="lt-LT" sz="3200" u="sng" dirty="0" smtClean="0">
                <a:solidFill>
                  <a:srgbClr val="FFFF00"/>
                </a:solidFill>
                <a:latin typeface="Arial Black" panose="020B0A04020102020204" pitchFamily="34" charset="0"/>
              </a:rPr>
              <a:t>atleidimą</a:t>
            </a:r>
            <a:r>
              <a:rPr lang="lt-LT" sz="3200" dirty="0" smtClean="0">
                <a:solidFill>
                  <a:srgbClr val="FFFF00"/>
                </a:solidFill>
                <a:latin typeface="Arial Black" panose="020B0A04020102020204" pitchFamily="34" charset="0"/>
              </a:rPr>
              <a:t> už savo kaltes.</a:t>
            </a:r>
            <a:endParaRPr lang="lt-LT" sz="3200" dirty="0">
              <a:solidFill>
                <a:srgbClr val="FFFF00"/>
              </a:solidFill>
              <a:latin typeface="Arial Black" panose="020B0A04020102020204" pitchFamily="34" charset="0"/>
            </a:endParaRPr>
          </a:p>
        </p:txBody>
      </p:sp>
      <p:sp>
        <p:nvSpPr>
          <p:cNvPr id="2" name="Stačiakampis 1"/>
          <p:cNvSpPr/>
          <p:nvPr/>
        </p:nvSpPr>
        <p:spPr>
          <a:xfrm>
            <a:off x="317678" y="996867"/>
            <a:ext cx="11247549" cy="1384995"/>
          </a:xfrm>
          <a:prstGeom prst="rect">
            <a:avLst/>
          </a:prstGeom>
        </p:spPr>
        <p:txBody>
          <a:bodyPr wrap="square">
            <a:spAutoFit/>
          </a:bodyPr>
          <a:lstStyle/>
          <a:p>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rPr>
              <a:t>„Savo nuodėmę Tau išpažinau ir savo kaltės neslėpiau. Tariau: „Išpažinsiu savo nusikaltimus Viešpačiui“. Tada atleidai man kaltę“ (</a:t>
            </a:r>
            <a:r>
              <a:rPr lang="lt-LT" sz="2800" b="1" i="0" dirty="0" err="1" smtClean="0">
                <a:solidFill>
                  <a:schemeClr val="bg1"/>
                </a:solidFill>
                <a:effectLst>
                  <a:outerShdw blurRad="38100" dist="38100" dir="2700000" algn="tl">
                    <a:srgbClr val="000000">
                      <a:alpha val="43137"/>
                    </a:srgbClr>
                  </a:outerShdw>
                </a:effectLst>
                <a:latin typeface="Arial" panose="020B0604020202020204" pitchFamily="34" charset="0"/>
              </a:rPr>
              <a:t>Ps</a:t>
            </a:r>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rPr>
              <a:t> 32, 5). </a:t>
            </a:r>
            <a:endParaRPr lang="lt-LT" sz="2800" b="1" dirty="0">
              <a:solidFill>
                <a:schemeClr val="bg1"/>
              </a:solidFill>
              <a:effectLst>
                <a:outerShdw blurRad="38100" dist="38100" dir="2700000" algn="tl">
                  <a:srgbClr val="000000">
                    <a:alpha val="43137"/>
                  </a:srgbClr>
                </a:outerShdw>
              </a:effectLst>
            </a:endParaRPr>
          </a:p>
        </p:txBody>
      </p:sp>
      <p:sp>
        <p:nvSpPr>
          <p:cNvPr id="3" name="Stačiakampis 2"/>
          <p:cNvSpPr/>
          <p:nvPr/>
        </p:nvSpPr>
        <p:spPr>
          <a:xfrm>
            <a:off x="343435" y="2539165"/>
            <a:ext cx="10886941" cy="954107"/>
          </a:xfrm>
          <a:prstGeom prst="rect">
            <a:avLst/>
          </a:prstGeom>
        </p:spPr>
        <p:txBody>
          <a:bodyPr wrap="square">
            <a:spAutoFit/>
          </a:bodyPr>
          <a:lstStyle/>
          <a:p>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rPr>
              <a:t>„Nusikaltimai yra stipresni už mane, Tu apvalai mus nuo mūsų kalčių“ (</a:t>
            </a:r>
            <a:r>
              <a:rPr lang="lt-LT" sz="2800" b="1" i="0" dirty="0" err="1" smtClean="0">
                <a:solidFill>
                  <a:schemeClr val="bg1"/>
                </a:solidFill>
                <a:effectLst>
                  <a:outerShdw blurRad="38100" dist="38100" dir="2700000" algn="tl">
                    <a:srgbClr val="000000">
                      <a:alpha val="43137"/>
                    </a:srgbClr>
                  </a:outerShdw>
                </a:effectLst>
                <a:latin typeface="Arial" panose="020B0604020202020204" pitchFamily="34" charset="0"/>
              </a:rPr>
              <a:t>Ps</a:t>
            </a:r>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rPr>
              <a:t> 65, 3).</a:t>
            </a:r>
            <a:endParaRPr lang="lt-LT" sz="2800" b="1" dirty="0">
              <a:solidFill>
                <a:schemeClr val="bg1"/>
              </a:solidFill>
              <a:effectLst>
                <a:outerShdw blurRad="38100" dist="38100" dir="2700000" algn="tl">
                  <a:srgbClr val="000000">
                    <a:alpha val="43137"/>
                  </a:srgbClr>
                </a:outerShdw>
              </a:effectLst>
            </a:endParaRPr>
          </a:p>
        </p:txBody>
      </p:sp>
      <p:sp>
        <p:nvSpPr>
          <p:cNvPr id="4" name="Stačiakampis 3"/>
          <p:cNvSpPr/>
          <p:nvPr/>
        </p:nvSpPr>
        <p:spPr>
          <a:xfrm>
            <a:off x="382073" y="3662794"/>
            <a:ext cx="10668000" cy="1384995"/>
          </a:xfrm>
          <a:prstGeom prst="rect">
            <a:avLst/>
          </a:prstGeom>
        </p:spPr>
        <p:txBody>
          <a:bodyPr wrap="square">
            <a:spAutoFit/>
          </a:bodyPr>
          <a:lstStyle/>
          <a:p>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rPr>
              <a:t>„Jis ištrynė skolos raštą su mus kaltinančiais reikalavimais, raštą, kuris buvo prieš mus, ir panaikino jį, prikaldamas prie kryžiaus“ (Kol 2, 14). </a:t>
            </a:r>
            <a:endParaRPr lang="lt-LT" sz="2800" b="1" dirty="0">
              <a:solidFill>
                <a:schemeClr val="bg1"/>
              </a:solidFill>
              <a:effectLst>
                <a:outerShdw blurRad="38100" dist="38100" dir="2700000" algn="tl">
                  <a:srgbClr val="000000">
                    <a:alpha val="43137"/>
                  </a:srgbClr>
                </a:outerShdw>
              </a:effectLst>
            </a:endParaRPr>
          </a:p>
        </p:txBody>
      </p:sp>
      <p:sp>
        <p:nvSpPr>
          <p:cNvPr id="6" name="Stačiakampis 5"/>
          <p:cNvSpPr/>
          <p:nvPr/>
        </p:nvSpPr>
        <p:spPr>
          <a:xfrm>
            <a:off x="407830" y="5259774"/>
            <a:ext cx="10680879" cy="1384995"/>
          </a:xfrm>
          <a:prstGeom prst="rect">
            <a:avLst/>
          </a:prstGeom>
        </p:spPr>
        <p:txBody>
          <a:bodyPr wrap="square">
            <a:spAutoFit/>
          </a:bodyPr>
          <a:lstStyle/>
          <a:p>
            <a:r>
              <a:rPr lang="lt-LT" sz="2800" b="1" i="0" dirty="0" smtClean="0">
                <a:solidFill>
                  <a:schemeClr val="bg1"/>
                </a:solidFill>
                <a:effectLst>
                  <a:outerShdw blurRad="38100" dist="38100" dir="2700000" algn="tl">
                    <a:srgbClr val="000000">
                      <a:alpha val="43137"/>
                    </a:srgbClr>
                  </a:outerShdw>
                </a:effectLst>
                <a:latin typeface="Arial" panose="020B0604020202020204" pitchFamily="34" charset="0"/>
              </a:rPr>
              <a:t>„Jeigu išpažįstame savo nuodėmes, Jis ištikimas ir teisingas, kad atleistų mums nuodėmes ir apvalytų mus nuo visų nedorybių“ (1 Jn 1, 9).</a:t>
            </a:r>
            <a:endParaRPr lang="lt-LT" sz="2800" b="1"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15016525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407</TotalTime>
  <Words>328</Words>
  <Application>Microsoft Office PowerPoint</Application>
  <PresentationFormat>Plačiaekranė</PresentationFormat>
  <Paragraphs>20</Paragraphs>
  <Slides>4</Slides>
  <Notes>0</Notes>
  <HiddenSlides>0</HiddenSlides>
  <MMClips>0</MMClips>
  <ScaleCrop>false</ScaleCrop>
  <HeadingPairs>
    <vt:vector size="6" baseType="variant">
      <vt:variant>
        <vt:lpstr>Naudojami šriftai</vt:lpstr>
      </vt:variant>
      <vt:variant>
        <vt:i4>4</vt:i4>
      </vt:variant>
      <vt:variant>
        <vt:lpstr>Tema</vt:lpstr>
      </vt:variant>
      <vt:variant>
        <vt:i4>1</vt:i4>
      </vt:variant>
      <vt:variant>
        <vt:lpstr>Skaidrių pavadinimai</vt:lpstr>
      </vt:variant>
      <vt:variant>
        <vt:i4>4</vt:i4>
      </vt:variant>
    </vt:vector>
  </HeadingPairs>
  <TitlesOfParts>
    <vt:vector size="9" baseType="lpstr">
      <vt:lpstr>Arial</vt:lpstr>
      <vt:lpstr>Arial Black</vt:lpstr>
      <vt:lpstr>Calibri</vt:lpstr>
      <vt:lpstr>Calibri Light</vt:lpstr>
      <vt:lpstr>„Office“ tema</vt:lpstr>
      <vt:lpstr>„PowerPoint“ pateiktis</vt:lpstr>
      <vt:lpstr>„PowerPoint“ pateiktis</vt:lpstr>
      <vt:lpstr>„PowerPoint“ pateiktis</vt:lpstr>
      <vt:lpstr>„PowerPoint“ pateiktis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pateiktis</dc:title>
  <dc:creator>Gediminas Kapustavicius</dc:creator>
  <cp:lastModifiedBy>Gediminas Kapustavicius</cp:lastModifiedBy>
  <cp:revision>30</cp:revision>
  <dcterms:created xsi:type="dcterms:W3CDTF">2016-12-10T16:07:16Z</dcterms:created>
  <dcterms:modified xsi:type="dcterms:W3CDTF">2016-12-10T22:54:39Z</dcterms:modified>
</cp:coreProperties>
</file>