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767-9BB1-46C8-AFB7-B41A589C8090}" type="datetimeFigureOut">
              <a:rPr lang="lt-LT" smtClean="0"/>
              <a:t>2016-11-26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411D-0FB1-40E4-BBEC-4D277863D5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71301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767-9BB1-46C8-AFB7-B41A589C8090}" type="datetimeFigureOut">
              <a:rPr lang="lt-LT" smtClean="0"/>
              <a:t>2016-11-26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411D-0FB1-40E4-BBEC-4D277863D5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6710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767-9BB1-46C8-AFB7-B41A589C8090}" type="datetimeFigureOut">
              <a:rPr lang="lt-LT" smtClean="0"/>
              <a:t>2016-11-26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411D-0FB1-40E4-BBEC-4D277863D5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01159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767-9BB1-46C8-AFB7-B41A589C8090}" type="datetimeFigureOut">
              <a:rPr lang="lt-LT" smtClean="0"/>
              <a:t>2016-11-26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411D-0FB1-40E4-BBEC-4D277863D5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81215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767-9BB1-46C8-AFB7-B41A589C8090}" type="datetimeFigureOut">
              <a:rPr lang="lt-LT" smtClean="0"/>
              <a:t>2016-11-26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411D-0FB1-40E4-BBEC-4D277863D5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4744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767-9BB1-46C8-AFB7-B41A589C8090}" type="datetimeFigureOut">
              <a:rPr lang="lt-LT" smtClean="0"/>
              <a:t>2016-11-26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411D-0FB1-40E4-BBEC-4D277863D5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5404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767-9BB1-46C8-AFB7-B41A589C8090}" type="datetimeFigureOut">
              <a:rPr lang="lt-LT" smtClean="0"/>
              <a:t>2016-11-26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411D-0FB1-40E4-BBEC-4D277863D5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6663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767-9BB1-46C8-AFB7-B41A589C8090}" type="datetimeFigureOut">
              <a:rPr lang="lt-LT" smtClean="0"/>
              <a:t>2016-11-26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411D-0FB1-40E4-BBEC-4D277863D5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1328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767-9BB1-46C8-AFB7-B41A589C8090}" type="datetimeFigureOut">
              <a:rPr lang="lt-LT" smtClean="0"/>
              <a:t>2016-11-26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411D-0FB1-40E4-BBEC-4D277863D5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533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767-9BB1-46C8-AFB7-B41A589C8090}" type="datetimeFigureOut">
              <a:rPr lang="lt-LT" smtClean="0"/>
              <a:t>2016-11-26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411D-0FB1-40E4-BBEC-4D277863D5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8541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767-9BB1-46C8-AFB7-B41A589C8090}" type="datetimeFigureOut">
              <a:rPr lang="lt-LT" smtClean="0"/>
              <a:t>2016-11-26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411D-0FB1-40E4-BBEC-4D277863D5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224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93767-9BB1-46C8-AFB7-B41A589C8090}" type="datetimeFigureOut">
              <a:rPr lang="lt-LT" smtClean="0"/>
              <a:t>2016-11-26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1411D-0FB1-40E4-BBEC-4D277863D5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5855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izdo rezultatas pagal užklausą „nerimas jausmas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2429812" y="1792190"/>
            <a:ext cx="80020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KELIAS Į LAISVĘ</a:t>
            </a:r>
          </a:p>
          <a:p>
            <a:r>
              <a:rPr lang="lt-LT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  </a:t>
            </a:r>
            <a:r>
              <a:rPr lang="lt-LT" sz="5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 E R I M A S</a:t>
            </a:r>
            <a:endParaRPr lang="lt-LT" sz="54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575256" y="4390348"/>
            <a:ext cx="111187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iekuo nesirūpinkite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bet visuose reikaluose malda ir prašymu su padėka jūsų troškimai tesidaro žinomi Dievui. Ir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Dievo ramybė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pranokstanti visokį supratimą, saugos jūsų </a:t>
            </a:r>
          </a:p>
          <a:p>
            <a:pPr algn="ctr"/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širdis ir mintis Kristuje Jėzuje“ (</a:t>
            </a:r>
            <a:r>
              <a:rPr lang="lt-LT" sz="28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Fil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6-7).</a:t>
            </a:r>
            <a:endParaRPr lang="lt-LT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365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izdo rezultatas pagal užklausą „nerimas jausmas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9586" y="165185"/>
            <a:ext cx="108911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NERIMAS YRA ŽENKLAS, KAD MUMS REIKIA </a:t>
            </a:r>
          </a:p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 PASIKALBĖTI SU DIEVU.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768439" y="1479721"/>
            <a:ext cx="1120891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„N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iekuo nesirūpinkite, bet visuose reikaluose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malda ir prašymu 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padėka jūsų troškimai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tesidaro žinomi Dievui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 Ir Dievo ramybė, pranokstanti visokį supratimą, saugos jūsų širdis ir mintis Kristuje Jėzuje“ (</a:t>
            </a:r>
            <a:r>
              <a:rPr lang="lt-LT" sz="28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Fil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6-7).</a:t>
            </a:r>
            <a:endParaRPr lang="lt-LT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781318" y="3601569"/>
            <a:ext cx="108869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819953" y="5027954"/>
            <a:ext cx="109126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Aš jums tai kalbėjau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kad manyje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turėtumėte ramybę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. Pasaulyje jūs turėsite priespaudą, bet būkite drąsūs: </a:t>
            </a:r>
          </a:p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Aš nugalėjau pasaulį!“ (Jn 16, 33).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794197" y="3646748"/>
            <a:ext cx="102816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„Ko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taip nusiminei,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mano siela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ir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ko nerimsti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manyje?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Lauk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Dievo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nes aš dar girsiu Jį už Jo veido pagalbą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!“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Ps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42, 5)</a:t>
            </a:r>
            <a:r>
              <a:rPr lang="lt-LT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27892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izdo rezultatas pagal užklausą „nerimas jausmas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9586" y="165185"/>
            <a:ext cx="109183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NERIMAS YRA ŽENKLAS, KAD MUMS REIKIA </a:t>
            </a:r>
          </a:p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 PASITIKĖTI DIEVU.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781318" y="3601569"/>
            <a:ext cx="108869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704044" y="1344597"/>
            <a:ext cx="114879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</a:t>
            </a:r>
            <a:r>
              <a:rPr lang="fi-FI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Meskite ant Jo </a:t>
            </a:r>
            <a:r>
              <a:rPr lang="fi-FI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savo rūpesčius, nes Jis jumis rūpinasi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“ </a:t>
            </a:r>
          </a:p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(1 </a:t>
            </a:r>
            <a:r>
              <a:rPr lang="lt-LT" sz="28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Pt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5, 7).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729802" y="2362028"/>
            <a:ext cx="106293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Pavesk Viešpačiui 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savo kelią,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pasitikėk Juo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ir Jis veiks“ </a:t>
            </a:r>
          </a:p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8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Ps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37, 5).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729803" y="3437309"/>
            <a:ext cx="111316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„Todėl nesirūpinkite ir neklausinėkite: ‘Ką valgysime?’, arba: ‘Ką gersime?’, arba: ‘Kuo vilkėsime?’ Visų tų dalykų ieško pagonys.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Jūsų dangiškasis Tėvas juk žino, kad viso to jums reikia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</a:p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(Mt 6, 31-32).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768439" y="5369974"/>
            <a:ext cx="106937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„Kai suėmę jus ves, nesirūpinkite ir negalvokite iš anksto, ką kalbėsite. Kalbėkite tai, kas tą valandą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bus jums duota, nes kalbėsite ne jūs, o Šventoji Dvasia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“ (</a:t>
            </a:r>
            <a:r>
              <a:rPr lang="lt-LT" sz="28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Mk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13, 11).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404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izdo rezultatas pagal užklausą „nerimas jausmas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9586" y="165185"/>
            <a:ext cx="109183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NERIMAS YRA ŽENKLAS, KAD MUMS REIKIA </a:t>
            </a:r>
          </a:p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 PAKLUSTI DIEVU.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781318" y="3601569"/>
            <a:ext cx="108869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704045" y="1305960"/>
            <a:ext cx="112217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„Tad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nusižeminkite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po galinga Dievo ranka, kad Jis išaukštintų jus metui atėjus. Meskite ant Jo savo rūpesčius, nes Jis jumis rūpinasi“ (1 </a:t>
            </a:r>
            <a:r>
              <a:rPr lang="lt-LT" sz="28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5, 6-7).</a:t>
            </a:r>
            <a:endParaRPr lang="lt-LT" sz="2800" dirty="0"/>
          </a:p>
        </p:txBody>
      </p:sp>
      <p:sp>
        <p:nvSpPr>
          <p:cNvPr id="7" name="Stačiakampis 6"/>
          <p:cNvSpPr/>
          <p:nvPr/>
        </p:nvSpPr>
        <p:spPr>
          <a:xfrm>
            <a:off x="704045" y="2745227"/>
            <a:ext cx="109642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Pirmiausia ieškokite Dievo karalystės ir Jo teisumo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o visa tai bus jums pridėta“ (Mt 6, 33).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tačiakampis 9"/>
          <p:cNvSpPr/>
          <p:nvPr/>
        </p:nvSpPr>
        <p:spPr>
          <a:xfrm>
            <a:off x="693089" y="3849640"/>
            <a:ext cx="94691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„Viešpats sako: „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Nedorėlis neturi ramybės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“ (</a:t>
            </a:r>
            <a:r>
              <a:rPr lang="lt-LT" sz="28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Iz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48, 22).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691165" y="4554604"/>
            <a:ext cx="1129906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„Sielvartas ir suspaudimas sielai kiekvieno žmogaus, kuris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daro bloga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pirma žydo, paskui graiko. Ir šlovė, pagarba bei ramybė kiekvienam, kuris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daro gera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(</a:t>
            </a:r>
            <a:r>
              <a:rPr lang="lt-LT" sz="28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Rom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 9-10).</a:t>
            </a:r>
            <a:r>
              <a:rPr lang="lt-LT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</a:t>
            </a:r>
            <a:endParaRPr lang="lt-LT" sz="2800" dirty="0"/>
          </a:p>
        </p:txBody>
      </p:sp>
      <p:sp>
        <p:nvSpPr>
          <p:cNvPr id="12" name="Stačiakampis 11"/>
          <p:cNvSpPr/>
          <p:nvPr/>
        </p:nvSpPr>
        <p:spPr>
          <a:xfrm>
            <a:off x="716925" y="6055097"/>
            <a:ext cx="112861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„Tu suteiksi tobulą ramybę tiems,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kurie pasitiki Tavimi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“ (</a:t>
            </a:r>
            <a:r>
              <a:rPr lang="lt-LT" sz="28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Iz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26, 3).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441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izdo rezultatas pagal užklausą „nerimas jausmas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tačiakampis 5"/>
          <p:cNvSpPr/>
          <p:nvPr/>
        </p:nvSpPr>
        <p:spPr>
          <a:xfrm>
            <a:off x="781318" y="3601569"/>
            <a:ext cx="108869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691165" y="4554604"/>
            <a:ext cx="112990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lt-LT" sz="2800" dirty="0"/>
          </a:p>
        </p:txBody>
      </p:sp>
      <p:sp>
        <p:nvSpPr>
          <p:cNvPr id="12" name="Stačiakampis 11"/>
          <p:cNvSpPr/>
          <p:nvPr/>
        </p:nvSpPr>
        <p:spPr>
          <a:xfrm>
            <a:off x="716925" y="6055097"/>
            <a:ext cx="112861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382072" y="426616"/>
            <a:ext cx="610887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lt-LT" sz="2800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Ieškojau</a:t>
            </a:r>
            <a:r>
              <a:rPr lang="lt-LT" sz="2800" dirty="0">
                <a:solidFill>
                  <a:srgbClr val="FFFF00"/>
                </a:solidFill>
              </a:rPr>
              <a:t> 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Viešpaties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Jis išklausė mane ir išgelbėjo mane iš visų mano baimių. </a:t>
            </a:r>
            <a:b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Jie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žvelgė į Jį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pralinksmėjo, jų veidai nebuvo sugėdinti. </a:t>
            </a:r>
            <a:b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Šis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vargšas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šaukėsi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ir Viešpats išgirdo, ir išgelbėjo jį iš visų jo bėdų. </a:t>
            </a:r>
            <a:b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Viešpaties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angelas stovyklauja aplink tuos,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kurie Jo bijo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ir išgelbsti juos. </a:t>
            </a:r>
            <a:b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Ragaukite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matykite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kad geras yra Viešpats! Palaimintas žmogus,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kuris Juo 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pasitiki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34, 4-8).</a:t>
            </a:r>
            <a:r>
              <a:rPr lang="lt-LT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lt-LT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7286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336</Words>
  <Application>Microsoft Office PowerPoint</Application>
  <PresentationFormat>Plačiaekranė</PresentationFormat>
  <Paragraphs>33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52</cp:revision>
  <dcterms:created xsi:type="dcterms:W3CDTF">2016-11-24T21:05:48Z</dcterms:created>
  <dcterms:modified xsi:type="dcterms:W3CDTF">2016-11-26T22:28:21Z</dcterms:modified>
</cp:coreProperties>
</file>