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2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8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136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802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446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536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5292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167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06124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500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854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6508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232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9AFD-8F22-4BEB-91F3-963BFA2E1A44}" type="datetimeFigureOut">
              <a:rPr lang="lt-LT" smtClean="0"/>
              <a:t>2017-01-14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EFB07-688C-4F02-9983-5E80B4E520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207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izdo rezultatas pagal užklausą „pyktis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ačiakampis 1"/>
          <p:cNvSpPr/>
          <p:nvPr/>
        </p:nvSpPr>
        <p:spPr>
          <a:xfrm>
            <a:off x="2052379" y="252940"/>
            <a:ext cx="798808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KELIAS Į </a:t>
            </a:r>
            <a:r>
              <a:rPr lang="lt-LT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LAISVĘ</a:t>
            </a:r>
          </a:p>
          <a:p>
            <a:r>
              <a:rPr lang="lt-LT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</a:t>
            </a:r>
            <a:r>
              <a:rPr lang="lt-LT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Nevaldomas pyktis</a:t>
            </a:r>
            <a:endParaRPr lang="lt-LT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-1874777" y="2651520"/>
            <a:ext cx="101977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„Rūstaukite ir nenusidėkite“. </a:t>
            </a:r>
          </a:p>
          <a:p>
            <a:pPr algn="ctr"/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Tegul </a:t>
            </a:r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saulė </a:t>
            </a:r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nenusileidžia ant </a:t>
            </a:r>
          </a:p>
          <a:p>
            <a:pPr algn="ctr"/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jūsų </a:t>
            </a:r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rūstybės! </a:t>
            </a:r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 neduokite </a:t>
            </a:r>
          </a:p>
          <a:p>
            <a:pPr algn="ctr"/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vietos velniui“ (</a:t>
            </a:r>
            <a:r>
              <a:rPr lang="lt-LT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lang="lt-LT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4, 26-27)</a:t>
            </a:r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0127" y="4798679"/>
            <a:ext cx="100391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Pyktis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stiprus nepasitenkinimo jausmas, priešiškumas ar</a:t>
            </a:r>
          </a:p>
          <a:p>
            <a:pPr algn="ctr"/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asipiktinimas dėl tikros ar tariamos grėsmės, įžeidimo, </a:t>
            </a:r>
          </a:p>
          <a:p>
            <a:pPr algn="ctr"/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esėkmės ar neteisybės, patirtos mano paties ar mano </a:t>
            </a:r>
          </a:p>
          <a:p>
            <a:pPr algn="ctr"/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artimųjų atžvilgiu.</a:t>
            </a:r>
            <a:endParaRPr lang="lt-LT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35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izdo rezultatas pagal užklausą „pyktis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ačiakampis 1"/>
          <p:cNvSpPr/>
          <p:nvPr/>
        </p:nvSpPr>
        <p:spPr>
          <a:xfrm>
            <a:off x="479073" y="252940"/>
            <a:ext cx="68841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KAIP PYKTIS UŽVALDO MUS?</a:t>
            </a:r>
            <a:endParaRPr lang="lt-LT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-1874777" y="2651520"/>
            <a:ext cx="101977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7542" y="1156448"/>
            <a:ext cx="107131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Apgauna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„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Viešpats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klausė: „Ar manai, kad teisingai pyksti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?“</a:t>
            </a:r>
          </a:p>
          <a:p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(</a:t>
            </a:r>
            <a:r>
              <a:rPr lang="lt-LT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Jonos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4, 4)</a:t>
            </a:r>
            <a:r>
              <a:rPr lang="lt-LT" sz="2800" dirty="0"/>
              <a:t> 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519915" y="2240030"/>
            <a:ext cx="116720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Apakina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lt-L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kas savo brolio nekenčia, tas yra tamsoje,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vaikščioja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tamsoje ir nežino, kur einąs, nes tamsa užgulė jam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akis“ (1 Jn 2, 11)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498332" y="3552463"/>
            <a:ext cx="1070196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Atskiria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Geriau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yra vienam gyventi dykumoje negu su pikta </a:t>
            </a:r>
            <a:endParaRPr lang="lt-LT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moterimi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mėgstančia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barnius“ (Pat 21, 19)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526366" y="4847608"/>
            <a:ext cx="11574194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Apiplėšia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neliūdinkite Šventosios Dievo Dvasios, kuria esate </a:t>
            </a:r>
            <a:endParaRPr lang="lt-L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užantspauduoti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atpirkimo dienai. 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Tebūna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toli nuo jūsų visoks kartėlis, </a:t>
            </a:r>
            <a:endParaRPr lang="lt-L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piktumas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rūstybė, riksmai ir keiksmai su visomis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piktybėmis“</a:t>
            </a:r>
          </a:p>
          <a:p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lt-LT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4, 30 – 31)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lt-L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76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izdo rezultatas pagal užklausą „pyktis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ačiakampis 1"/>
          <p:cNvSpPr/>
          <p:nvPr/>
        </p:nvSpPr>
        <p:spPr>
          <a:xfrm>
            <a:off x="479073" y="252940"/>
            <a:ext cx="77973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KAIP IŠVENGTI PYKČIO SPĄSTŲ?</a:t>
            </a:r>
            <a:endParaRPr lang="lt-LT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-1874777" y="2651520"/>
            <a:ext cx="101977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1417" y="1051945"/>
            <a:ext cx="111347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Neskubėk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Žinokite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mano mylimi broliai: kiekvienas žmogus </a:t>
            </a:r>
            <a:endParaRPr lang="lt-LT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tebūna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greitas klausyti, lėtas kalbėti, lėtas pykti. 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Žmogaus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rūstybė </a:t>
            </a:r>
            <a:endParaRPr lang="lt-LT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nedaro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Dievo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teisumo“ (Jok 1, 19-20)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442690" y="2545855"/>
            <a:ext cx="1121351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Nelaikyk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lt-LT" dirty="0"/>
              <a:t>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„Rūstaukite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 nenusidėkite“. Tegul saulė nenusileidžia </a:t>
            </a:r>
            <a:endParaRPr lang="lt-LT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ant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jūsų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rūstybės!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neduokite vietos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velniui“ (</a:t>
            </a:r>
            <a:r>
              <a:rPr lang="lt-LT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4, 26-27)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473359" y="3685398"/>
            <a:ext cx="1104340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Atleisk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lt-LT" sz="2800" dirty="0"/>
              <a:t>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„Būkite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malonūs, gailestingi, atlaidūs vieni kitiems, kaip </a:t>
            </a:r>
            <a:endParaRPr lang="lt-L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ir </a:t>
            </a:r>
            <a:r>
              <a:rPr lang="lt-L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Dievas Kristuje atleido 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jums“ (</a:t>
            </a:r>
            <a:r>
              <a:rPr lang="lt-LT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lang="lt-L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4, 32)</a:t>
            </a:r>
            <a:r>
              <a:rPr lang="lt-L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lt-LT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482870" y="4831087"/>
            <a:ext cx="1124077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lt-LT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Apsispręsk 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lt-LT" sz="2800" dirty="0">
                <a:solidFill>
                  <a:schemeClr val="bg1"/>
                </a:solidFill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„Bet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dabar jūs visa tai nusivilkite: rūstybę, nirtulį, </a:t>
            </a:r>
            <a:endParaRPr lang="lt-LT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nelabumą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pyktį, piktžodžiavimą, nešvarias kalbas nuo savo lūpų. 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sz="28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Nebemeluokite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vienas kitam, nusivilkę senąjį žmogų su jo darbais 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sz="28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ir 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apsivilkę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nauju</a:t>
            </a:r>
            <a:r>
              <a:rPr lang="lt-L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(Kol 3, 8-10)</a:t>
            </a:r>
            <a:r>
              <a:rPr lang="lt-LT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lt-LT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3622766" y="44565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dirty="0" smtClean="0">
                <a:solidFill>
                  <a:srgbClr val="000000"/>
                </a:solidFill>
                <a:latin typeface="Arial" panose="020B0604020202020204" pitchFamily="34" charset="0"/>
              </a:rPr>
              <a:t>„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5997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253</Words>
  <Application>Microsoft Office PowerPoint</Application>
  <PresentationFormat>Plačiaekranė</PresentationFormat>
  <Paragraphs>33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Wingdings</vt:lpstr>
      <vt:lpstr>„Office“ tema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Gediminas Kapustavicius</dc:creator>
  <cp:lastModifiedBy>Gediminas Kapustavicius</cp:lastModifiedBy>
  <cp:revision>22</cp:revision>
  <dcterms:created xsi:type="dcterms:W3CDTF">2017-01-13T15:26:50Z</dcterms:created>
  <dcterms:modified xsi:type="dcterms:W3CDTF">2017-01-15T01:39:01Z</dcterms:modified>
</cp:coreProperties>
</file>