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4" r:id="rId3"/>
    <p:sldId id="275" r:id="rId4"/>
    <p:sldId id="276" r:id="rId5"/>
    <p:sldId id="277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8E5D"/>
    <a:srgbClr val="91622A"/>
    <a:srgbClr val="5B3411"/>
    <a:srgbClr val="6C502D"/>
    <a:srgbClr val="8D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3CD9-4497-48EA-AFD8-C8E670693594}" type="datetimeFigureOut">
              <a:rPr lang="lt-LT" smtClean="0"/>
              <a:t>2017-01-28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ED7F-D7AC-4EE3-87CB-EB2F0831A2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822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3CD9-4497-48EA-AFD8-C8E670693594}" type="datetimeFigureOut">
              <a:rPr lang="lt-LT" smtClean="0"/>
              <a:t>2017-01-28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ED7F-D7AC-4EE3-87CB-EB2F0831A2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007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3CD9-4497-48EA-AFD8-C8E670693594}" type="datetimeFigureOut">
              <a:rPr lang="lt-LT" smtClean="0"/>
              <a:t>2017-01-28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ED7F-D7AC-4EE3-87CB-EB2F0831A2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5753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3CD9-4497-48EA-AFD8-C8E670693594}" type="datetimeFigureOut">
              <a:rPr lang="lt-LT" smtClean="0"/>
              <a:t>2017-01-28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ED7F-D7AC-4EE3-87CB-EB2F0831A2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8706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3CD9-4497-48EA-AFD8-C8E670693594}" type="datetimeFigureOut">
              <a:rPr lang="lt-LT" smtClean="0"/>
              <a:t>2017-01-28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ED7F-D7AC-4EE3-87CB-EB2F0831A2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7793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3CD9-4497-48EA-AFD8-C8E670693594}" type="datetimeFigureOut">
              <a:rPr lang="lt-LT" smtClean="0"/>
              <a:t>2017-01-28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ED7F-D7AC-4EE3-87CB-EB2F0831A2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2202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3CD9-4497-48EA-AFD8-C8E670693594}" type="datetimeFigureOut">
              <a:rPr lang="lt-LT" smtClean="0"/>
              <a:t>2017-01-28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ED7F-D7AC-4EE3-87CB-EB2F0831A2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3627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3CD9-4497-48EA-AFD8-C8E670693594}" type="datetimeFigureOut">
              <a:rPr lang="lt-LT" smtClean="0"/>
              <a:t>2017-01-28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ED7F-D7AC-4EE3-87CB-EB2F0831A2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7245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3CD9-4497-48EA-AFD8-C8E670693594}" type="datetimeFigureOut">
              <a:rPr lang="lt-LT" smtClean="0"/>
              <a:t>2017-01-28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ED7F-D7AC-4EE3-87CB-EB2F0831A2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0752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3CD9-4497-48EA-AFD8-C8E670693594}" type="datetimeFigureOut">
              <a:rPr lang="lt-LT" smtClean="0"/>
              <a:t>2017-01-28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ED7F-D7AC-4EE3-87CB-EB2F0831A2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69573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3CD9-4497-48EA-AFD8-C8E670693594}" type="datetimeFigureOut">
              <a:rPr lang="lt-LT" smtClean="0"/>
              <a:t>2017-01-28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ED7F-D7AC-4EE3-87CB-EB2F0831A2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215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83CD9-4497-48EA-AFD8-C8E670693594}" type="datetimeFigureOut">
              <a:rPr lang="lt-LT" smtClean="0"/>
              <a:t>2017-01-28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ED7F-D7AC-4EE3-87CB-EB2F0831A2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9338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85634"/>
            <a:ext cx="12192000" cy="2672366"/>
          </a:xfrm>
          <a:prstGeom prst="rect">
            <a:avLst/>
          </a:prstGeom>
        </p:spPr>
      </p:pic>
      <p:sp>
        <p:nvSpPr>
          <p:cNvPr id="2" name="Stačiakampis 1"/>
          <p:cNvSpPr/>
          <p:nvPr/>
        </p:nvSpPr>
        <p:spPr>
          <a:xfrm>
            <a:off x="1721476" y="509651"/>
            <a:ext cx="84785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6000" b="1" dirty="0">
                <a:solidFill>
                  <a:srgbClr val="91622A"/>
                </a:solidFill>
                <a:latin typeface="Arial Black" panose="020B0A04020102020204" pitchFamily="34" charset="0"/>
              </a:rPr>
              <a:t>KELIAS Į LAISVĘ</a:t>
            </a:r>
          </a:p>
          <a:p>
            <a:pPr algn="ctr"/>
            <a:r>
              <a:rPr lang="lt-LT" sz="4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4800" b="1" dirty="0">
                <a:solidFill>
                  <a:srgbClr val="9162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Nuolatinė įtampa</a:t>
            </a:r>
          </a:p>
        </p:txBody>
      </p:sp>
      <p:sp>
        <p:nvSpPr>
          <p:cNvPr id="4" name="Stačiakampis 3"/>
          <p:cNvSpPr/>
          <p:nvPr/>
        </p:nvSpPr>
        <p:spPr>
          <a:xfrm>
            <a:off x="1463898" y="2606726"/>
            <a:ext cx="94187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„Mes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visaip spaudžiami, bet nesugniuždyti; suglumę, bet nenusivylę; 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persekiojami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bet nepalikti; parblokšti, bet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nežuvę“ (2 </a:t>
            </a:r>
            <a:r>
              <a:rPr lang="lt-LT" sz="2800" b="1" dirty="0" err="1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4, 8-9).</a:t>
            </a:r>
            <a:r>
              <a:rPr lang="lt-LT" sz="2800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3692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90186"/>
            <a:ext cx="12192000" cy="2459865"/>
          </a:xfrm>
          <a:prstGeom prst="rect">
            <a:avLst/>
          </a:prstGeom>
        </p:spPr>
      </p:pic>
      <p:sp>
        <p:nvSpPr>
          <p:cNvPr id="2" name="Stačiakampis 1"/>
          <p:cNvSpPr/>
          <p:nvPr/>
        </p:nvSpPr>
        <p:spPr>
          <a:xfrm>
            <a:off x="227526" y="277831"/>
            <a:ext cx="1153088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lt-LT" sz="3200" b="1" dirty="0" smtClean="0">
                <a:solidFill>
                  <a:srgbClr val="91622A"/>
                </a:solidFill>
                <a:latin typeface="Arial Black" panose="020B0A04020102020204" pitchFamily="34" charset="0"/>
              </a:rPr>
              <a:t>Pasitikėk Dievo aprūpinimu savo poreikiuose.</a:t>
            </a:r>
          </a:p>
          <a:p>
            <a:endParaRPr lang="lt-LT" sz="1000" b="1" dirty="0">
              <a:solidFill>
                <a:srgbClr val="91622A"/>
              </a:solidFill>
              <a:latin typeface="Arial Black" panose="020B0A04020102020204" pitchFamily="34" charset="0"/>
            </a:endParaRPr>
          </a:p>
          <a:p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„Viešpats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yra mano ganytojas – aš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nestokosiu“ (</a:t>
            </a:r>
            <a:r>
              <a:rPr lang="lt-LT" sz="2800" b="1" dirty="0" err="1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23, 1).</a:t>
            </a:r>
            <a:endParaRPr lang="lt-LT" sz="2800" b="1" dirty="0">
              <a:solidFill>
                <a:srgbClr val="B98E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06062" y="1770589"/>
            <a:ext cx="1198593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rgbClr val="91622A"/>
                </a:solidFill>
                <a:latin typeface="Arial Black" panose="020B0A04020102020204" pitchFamily="34" charset="0"/>
              </a:rPr>
              <a:t>2. Pasinaudok </a:t>
            </a:r>
            <a:r>
              <a:rPr lang="lt-LT" sz="3200" b="1" dirty="0">
                <a:solidFill>
                  <a:srgbClr val="91622A"/>
                </a:solidFill>
                <a:latin typeface="Arial Black" panose="020B0A04020102020204" pitchFamily="34" charset="0"/>
              </a:rPr>
              <a:t>Dievo </a:t>
            </a:r>
            <a:r>
              <a:rPr lang="lt-LT" sz="3200" b="1" dirty="0" smtClean="0">
                <a:solidFill>
                  <a:srgbClr val="91622A"/>
                </a:solidFill>
                <a:latin typeface="Arial Black" panose="020B0A04020102020204" pitchFamily="34" charset="0"/>
              </a:rPr>
              <a:t>siūlomu poilsiu savo darbuose.</a:t>
            </a:r>
            <a:endParaRPr lang="lt-LT" sz="3200" b="1" dirty="0">
              <a:solidFill>
                <a:srgbClr val="91622A"/>
              </a:solidFill>
              <a:latin typeface="Arial Black" panose="020B0A04020102020204" pitchFamily="34" charset="0"/>
            </a:endParaRPr>
          </a:p>
          <a:p>
            <a:endParaRPr lang="lt-LT" sz="1000" b="1" dirty="0">
              <a:solidFill>
                <a:srgbClr val="91622A"/>
              </a:solidFill>
              <a:latin typeface="Arial Black" panose="020B0A04020102020204" pitchFamily="34" charset="0"/>
            </a:endParaRPr>
          </a:p>
          <a:p>
            <a:r>
              <a:rPr lang="lt-LT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lt-LT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 paguldo mane žaliuojančiose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ganyklose, veda mane </a:t>
            </a:r>
          </a:p>
          <a:p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prie tylių vandenų“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800" b="1" dirty="0" err="1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23,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2).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800" b="1" dirty="0">
              <a:solidFill>
                <a:srgbClr val="B98E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40404" y="3663782"/>
            <a:ext cx="1147936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rgbClr val="91622A"/>
                </a:solidFill>
                <a:latin typeface="Arial Black" panose="020B0A04020102020204" pitchFamily="34" charset="0"/>
              </a:rPr>
              <a:t>3. Pasiduok </a:t>
            </a:r>
            <a:r>
              <a:rPr lang="lt-LT" sz="3200" b="1" dirty="0">
                <a:solidFill>
                  <a:srgbClr val="91622A"/>
                </a:solidFill>
                <a:latin typeface="Arial Black" panose="020B0A04020102020204" pitchFamily="34" charset="0"/>
              </a:rPr>
              <a:t>Dievo </a:t>
            </a:r>
            <a:r>
              <a:rPr lang="lt-LT" sz="3200" b="1" dirty="0" smtClean="0">
                <a:solidFill>
                  <a:srgbClr val="91622A"/>
                </a:solidFill>
                <a:latin typeface="Arial Black" panose="020B0A04020102020204" pitchFamily="34" charset="0"/>
              </a:rPr>
              <a:t>vedimui </a:t>
            </a:r>
            <a:r>
              <a:rPr lang="lt-LT" sz="3200" b="1" dirty="0">
                <a:solidFill>
                  <a:srgbClr val="91622A"/>
                </a:solidFill>
                <a:latin typeface="Arial Black" panose="020B0A04020102020204" pitchFamily="34" charset="0"/>
              </a:rPr>
              <a:t>savo </a:t>
            </a:r>
            <a:r>
              <a:rPr lang="lt-LT" sz="3200" b="1" dirty="0" smtClean="0">
                <a:solidFill>
                  <a:srgbClr val="91622A"/>
                </a:solidFill>
                <a:latin typeface="Arial Black" panose="020B0A04020102020204" pitchFamily="34" charset="0"/>
              </a:rPr>
              <a:t>sprendimuose.</a:t>
            </a:r>
            <a:endParaRPr lang="lt-LT" sz="3200" b="1" dirty="0">
              <a:solidFill>
                <a:srgbClr val="91622A"/>
              </a:solidFill>
              <a:latin typeface="Arial Black" panose="020B0A04020102020204" pitchFamily="34" charset="0"/>
            </a:endParaRPr>
          </a:p>
          <a:p>
            <a:endParaRPr lang="lt-LT" sz="1000" b="1" dirty="0">
              <a:solidFill>
                <a:srgbClr val="91622A"/>
              </a:solidFill>
              <a:latin typeface="Arial Black" panose="020B0A04020102020204" pitchFamily="34" charset="0"/>
            </a:endParaRPr>
          </a:p>
          <a:p>
            <a:r>
              <a:rPr lang="lt-LT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lt-LT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atgaivina mano sielą, veda mane teisumo takais dėl</a:t>
            </a:r>
          </a:p>
          <a:p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savo vardo“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800" b="1" dirty="0" err="1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23,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3).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800" b="1" dirty="0">
              <a:solidFill>
                <a:srgbClr val="B98E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58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90186"/>
            <a:ext cx="12192000" cy="2459865"/>
          </a:xfrm>
          <a:prstGeom prst="rect">
            <a:avLst/>
          </a:prstGeom>
        </p:spPr>
      </p:pic>
      <p:sp>
        <p:nvSpPr>
          <p:cNvPr id="2" name="Stačiakampis 1"/>
          <p:cNvSpPr/>
          <p:nvPr/>
        </p:nvSpPr>
        <p:spPr>
          <a:xfrm>
            <a:off x="214647" y="200558"/>
            <a:ext cx="1153088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rgbClr val="91622A"/>
                </a:solidFill>
                <a:latin typeface="Arial Black" panose="020B0A04020102020204" pitchFamily="34" charset="0"/>
              </a:rPr>
              <a:t>4. Priimk Dievo pagalbą savo sunkumuose.</a:t>
            </a:r>
          </a:p>
          <a:p>
            <a:endParaRPr lang="lt-LT" sz="1000" b="1" dirty="0">
              <a:solidFill>
                <a:srgbClr val="91622A"/>
              </a:solidFill>
              <a:latin typeface="Arial Black" panose="020B0A04020102020204" pitchFamily="34" charset="0"/>
            </a:endParaRPr>
          </a:p>
          <a:p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„Nors eičiau per mirties šešėlio slėnį, nebijosiu pikto, nes Tu su</a:t>
            </a:r>
          </a:p>
          <a:p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manimi. Tavo lazda bei Tavo ramstis nuramina mane“ (</a:t>
            </a:r>
            <a:r>
              <a:rPr lang="lt-LT" sz="2800" b="1" dirty="0" err="1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23, 4).</a:t>
            </a:r>
            <a:endParaRPr lang="lt-LT" sz="2800" b="1" dirty="0">
              <a:solidFill>
                <a:srgbClr val="B98E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06062" y="1925135"/>
            <a:ext cx="1198593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rgbClr val="91622A"/>
                </a:solidFill>
                <a:latin typeface="Arial Black" panose="020B0A04020102020204" pitchFamily="34" charset="0"/>
              </a:rPr>
              <a:t>5. Pasikliauk </a:t>
            </a:r>
            <a:r>
              <a:rPr lang="lt-LT" sz="3200" b="1" dirty="0">
                <a:solidFill>
                  <a:srgbClr val="91622A"/>
                </a:solidFill>
                <a:latin typeface="Arial Black" panose="020B0A04020102020204" pitchFamily="34" charset="0"/>
              </a:rPr>
              <a:t>Dievo </a:t>
            </a:r>
            <a:r>
              <a:rPr lang="lt-LT" sz="3200" b="1" dirty="0" smtClean="0">
                <a:solidFill>
                  <a:srgbClr val="91622A"/>
                </a:solidFill>
                <a:latin typeface="Arial Black" panose="020B0A04020102020204" pitchFamily="34" charset="0"/>
              </a:rPr>
              <a:t>apsauga savo konfliktuose.</a:t>
            </a:r>
            <a:endParaRPr lang="lt-LT" sz="3200" b="1" dirty="0">
              <a:solidFill>
                <a:srgbClr val="91622A"/>
              </a:solidFill>
              <a:latin typeface="Arial Black" panose="020B0A04020102020204" pitchFamily="34" charset="0"/>
            </a:endParaRPr>
          </a:p>
          <a:p>
            <a:endParaRPr lang="lt-LT" sz="1000" b="1" dirty="0">
              <a:solidFill>
                <a:srgbClr val="91622A"/>
              </a:solidFill>
              <a:latin typeface="Arial Black" panose="020B0A04020102020204" pitchFamily="34" charset="0"/>
            </a:endParaRPr>
          </a:p>
          <a:p>
            <a:r>
              <a:rPr lang="lt-LT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lt-LT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„Tu paruoši man stalą mano priešų akivaizdoje, aliejumi man</a:t>
            </a:r>
          </a:p>
          <a:p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patepi galvą, mano taurė sklidina“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800" b="1" dirty="0" err="1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23, 5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800" b="1" dirty="0">
              <a:solidFill>
                <a:srgbClr val="B98E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188888" y="3728177"/>
            <a:ext cx="1163391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rgbClr val="91622A"/>
                </a:solidFill>
                <a:latin typeface="Arial Black" panose="020B0A04020102020204" pitchFamily="34" charset="0"/>
              </a:rPr>
              <a:t>6. Pavesk į </a:t>
            </a:r>
            <a:r>
              <a:rPr lang="lt-LT" sz="3200" b="1" dirty="0">
                <a:solidFill>
                  <a:srgbClr val="91622A"/>
                </a:solidFill>
                <a:latin typeface="Arial Black" panose="020B0A04020102020204" pitchFamily="34" charset="0"/>
              </a:rPr>
              <a:t>Dievo </a:t>
            </a:r>
            <a:r>
              <a:rPr lang="lt-LT" sz="3200" b="1" dirty="0" smtClean="0">
                <a:solidFill>
                  <a:srgbClr val="91622A"/>
                </a:solidFill>
                <a:latin typeface="Arial Black" panose="020B0A04020102020204" pitchFamily="34" charset="0"/>
              </a:rPr>
              <a:t>rankas </a:t>
            </a:r>
            <a:r>
              <a:rPr lang="lt-LT" sz="3200" b="1" dirty="0">
                <a:solidFill>
                  <a:srgbClr val="91622A"/>
                </a:solidFill>
                <a:latin typeface="Arial Black" panose="020B0A04020102020204" pitchFamily="34" charset="0"/>
              </a:rPr>
              <a:t>savo </a:t>
            </a:r>
            <a:r>
              <a:rPr lang="lt-LT" sz="3200" b="1" dirty="0" smtClean="0">
                <a:solidFill>
                  <a:srgbClr val="91622A"/>
                </a:solidFill>
                <a:latin typeface="Arial Black" panose="020B0A04020102020204" pitchFamily="34" charset="0"/>
              </a:rPr>
              <a:t>gyvenimą ir ateitį.</a:t>
            </a:r>
            <a:endParaRPr lang="lt-LT" sz="3200" b="1" dirty="0">
              <a:solidFill>
                <a:srgbClr val="91622A"/>
              </a:solidFill>
              <a:latin typeface="Arial Black" panose="020B0A04020102020204" pitchFamily="34" charset="0"/>
            </a:endParaRPr>
          </a:p>
          <a:p>
            <a:endParaRPr lang="lt-LT" sz="1000" b="1" dirty="0">
              <a:solidFill>
                <a:srgbClr val="91622A"/>
              </a:solidFill>
              <a:latin typeface="Arial Black" panose="020B0A04020102020204" pitchFamily="34" charset="0"/>
            </a:endParaRPr>
          </a:p>
          <a:p>
            <a:r>
              <a:rPr lang="lt-LT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lt-LT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„Tikrai, gerumas ir gailestingumas lydės mane per visas mano</a:t>
            </a:r>
          </a:p>
          <a:p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gyvenimo dienas. Aš gyvensiu Viešpaties namuose per amžius“</a:t>
            </a:r>
          </a:p>
          <a:p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(</a:t>
            </a:r>
            <a:r>
              <a:rPr lang="lt-LT" sz="2800" b="1" dirty="0" err="1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23,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6).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800" b="1" dirty="0">
              <a:solidFill>
                <a:srgbClr val="B98E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75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94726"/>
            <a:ext cx="12192000" cy="2363273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485103" y="352511"/>
            <a:ext cx="111573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„Jiems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keliaujant toliau, Jėzus užsuko į vieną kaimą. Ten viena moteris, vardu Morta, pakvietė Jį į savo namus. 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turėjo seserį, vardu Marija. Ši, atsisėdusi prie Viešpaties kojų, klausėsi Jo žodžių. 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Morta rūpinosi visokiu patarnavimu ir stabtelėjusi pasiskundė: „Viešpatie, Tau nerūpi, kad sesuo palieka mane vieną patarnauti? Pasakyk jai, kad man padėtų“. 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Tačiau Viešpats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atsakė: „Morta, Morta, tu rūpiniesi ir nerimauji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dėl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daugelio dalykų, 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tereikia vieno. Marija išsirinko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geriausiąją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dalį, kuri nebus iš jos 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atimta“ (</a:t>
            </a:r>
            <a:r>
              <a:rPr lang="lt-LT" sz="2800" b="1" dirty="0" err="1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10, 38-42).</a:t>
            </a:r>
            <a:endParaRPr lang="lt-LT" sz="2800" b="1" dirty="0">
              <a:solidFill>
                <a:srgbClr val="B98E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3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aveikslėlis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11392"/>
            <a:ext cx="12192000" cy="2646607"/>
          </a:xfrm>
          <a:prstGeom prst="rect">
            <a:avLst/>
          </a:prstGeom>
        </p:spPr>
      </p:pic>
      <p:sp>
        <p:nvSpPr>
          <p:cNvPr id="2" name="Stačiakampis 1"/>
          <p:cNvSpPr/>
          <p:nvPr/>
        </p:nvSpPr>
        <p:spPr>
          <a:xfrm>
            <a:off x="798490" y="967736"/>
            <a:ext cx="1057355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„Ateikite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 mane visi, kurie vargstate ir esate prislėgti, ir Aš jus atgaivinsiu. 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Imkite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 savęs mano jungą ir mokykitės iš manęs, nes Aš romus ir nuolankios širdies, ir jūs rasite savo sieloms atgaivą. 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mano jungas švelnus ir </a:t>
            </a:r>
            <a:endParaRPr lang="lt-LT" sz="2800" b="1" dirty="0" smtClean="0">
              <a:solidFill>
                <a:srgbClr val="B98E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mano 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našta lengva</a:t>
            </a:r>
            <a:r>
              <a:rPr lang="lt-LT" sz="2800" b="1" dirty="0" smtClean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(Mt 11, 28-30).</a:t>
            </a:r>
            <a:r>
              <a:rPr lang="lt-LT" sz="2800" b="1" dirty="0">
                <a:solidFill>
                  <a:srgbClr val="B98E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7477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257</Words>
  <Application>Microsoft Office PowerPoint</Application>
  <PresentationFormat>Plačiaekranė</PresentationFormat>
  <Paragraphs>30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43</cp:revision>
  <dcterms:created xsi:type="dcterms:W3CDTF">2017-01-27T16:18:21Z</dcterms:created>
  <dcterms:modified xsi:type="dcterms:W3CDTF">2017-01-28T17:43:09Z</dcterms:modified>
</cp:coreProperties>
</file>