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4721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851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8298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9744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56152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65866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9947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82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6733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2009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28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0EE78-48D7-4144-AA38-303FE9403790}" type="datetimeFigureOut">
              <a:rPr lang="lt-LT" smtClean="0"/>
              <a:t>2017-02-11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B26F-1DD0-474C-9610-4565F62EA64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825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2581" y="1210614"/>
            <a:ext cx="6694461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KELIAS Į LAISVĘ</a:t>
            </a:r>
          </a:p>
          <a:p>
            <a:r>
              <a:rPr lang="lt-LT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t-LT" sz="4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Savigailos</a:t>
            </a:r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problema</a:t>
            </a:r>
            <a:endParaRPr lang="lt-LT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2884" y="5164427"/>
            <a:ext cx="10805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Savigaila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yra labiausiai žalojantis nefarmacinis narkotikas, 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ukeliantis priklausomybę, teikiantis momentinį malonumą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 atskiriantis auką nuo realybės. 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John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W. 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Gardner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34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279041" y="973660"/>
            <a:ext cx="115952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„O vyresnysis jo sūnus buvo laukuose. Kai grįždamas prisiartino prie namų, išgirdo muziką ir šokius. Pasišaukęs vieną iš tarnų, jis paklausė, kas čia dedasi. Tas jam atsakė: ‘Sugrįžo tavo brolis, tai tėvas papjovė nupenėtą veršį, nes sulaukė jo sveiko’. Tada šis supyko ir nenorėjo eiti vidun. Tėvas išėjęs ėmė jį kviesti. O jis atsakė tėvui: ‘Štai jau tiek metų tau tarnauju ir niekad tavo įsakymo neperžengiau, o tu man nė karto nedavei nė ožiuko pasilinksminti su draugais. Bet vos tik sugrįžo šitas tavo sūnus, prarijęs tavo turtą su kekšėmis, tu tuojau papjovei jam nupenėtą veršį’. Tėvas atsakė: ‘Sūnau, tu visuomet su manimi, ir visa, kas mano, yra ir tavo. Bet reikėjo džiaugtis ir linksmintis, nes tavo brolis buvo miręs ir vėl atgijo, buvo pražuvęs ir atsirado“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15, 25-32).</a:t>
            </a:r>
            <a:endParaRPr lang="lt-L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84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1819" y="399244"/>
            <a:ext cx="66349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1. SAVIGAILA YRA ŽALINGA.</a:t>
            </a:r>
            <a:endParaRPr lang="lt-LT" sz="32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4246" y="1403796"/>
            <a:ext cx="101046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Griauna mūsų laimę –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</a:t>
            </a:r>
            <a:r>
              <a:rPr lang="pt-B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šis supyko ir nenorėjo eiti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vidun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...“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15, 28)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832834" y="3109004"/>
            <a:ext cx="11221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Griauna mūsų tikslą –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„...</a:t>
            </a:r>
            <a:r>
              <a:rPr lang="pt-B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nenorėjo eiti vidun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Tėvas išėjęs </a:t>
            </a:r>
          </a:p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ėmė jį kviesti“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15, 28)</a:t>
            </a: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800" dirty="0"/>
          </a:p>
        </p:txBody>
      </p:sp>
      <p:sp>
        <p:nvSpPr>
          <p:cNvPr id="6" name="Stačiakampis 5"/>
          <p:cNvSpPr/>
          <p:nvPr/>
        </p:nvSpPr>
        <p:spPr>
          <a:xfrm>
            <a:off x="845713" y="4855270"/>
            <a:ext cx="10680879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Griauna mūsų vienybę –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 vos tik sugrįžo šitas tavo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sūnus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prarijęs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tavo turtą su kekšėmis, tu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tuojau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papjovei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jam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nupenėtą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veršį“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15, 28)</a:t>
            </a:r>
          </a:p>
          <a:p>
            <a:r>
              <a:rPr lang="lt-L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9869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3182" y="437881"/>
            <a:ext cx="76227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dirty="0">
                <a:solidFill>
                  <a:srgbClr val="FFFF00"/>
                </a:solidFill>
                <a:latin typeface="Arial Black" panose="020B0A04020102020204" pitchFamily="34" charset="0"/>
              </a:rPr>
              <a:t>2</a:t>
            </a:r>
            <a:r>
              <a:rPr lang="lt-LT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. SAVIGAILA YRA APGAULINGA.</a:t>
            </a:r>
            <a:endParaRPr lang="lt-LT" sz="32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8488" y="3335628"/>
            <a:ext cx="4721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Iškreipia mūsų matymą.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832834" y="4590075"/>
            <a:ext cx="11221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Iškreipia mūsų vertinimą.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800" dirty="0"/>
          </a:p>
        </p:txBody>
      </p:sp>
      <p:sp>
        <p:nvSpPr>
          <p:cNvPr id="6" name="Stačiakampis 5"/>
          <p:cNvSpPr/>
          <p:nvPr/>
        </p:nvSpPr>
        <p:spPr>
          <a:xfrm>
            <a:off x="884350" y="4842392"/>
            <a:ext cx="106808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dirty="0"/>
          </a:p>
        </p:txBody>
      </p:sp>
      <p:sp>
        <p:nvSpPr>
          <p:cNvPr id="3" name="Stačiakampis 2"/>
          <p:cNvSpPr/>
          <p:nvPr/>
        </p:nvSpPr>
        <p:spPr>
          <a:xfrm>
            <a:off x="755560" y="1344597"/>
            <a:ext cx="102945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„O jis atsakė tėvui: ‘Štai jau tiek metų tau tarnauju ir niekad tavo įsakymo neperžengiau, o tu man nė karto nedavei nė ožiuko pasilinksminti su draugais“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15, 29)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171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sijęs vaizd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3182" y="502275"/>
            <a:ext cx="7046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3. SAVIGAILA YRA ĮVEIKIAMA.</a:t>
            </a:r>
            <a:endParaRPr lang="lt-LT" sz="32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8488" y="3940935"/>
            <a:ext cx="6519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Pasilikti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dangiškojo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Tė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artybėje.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807076" y="4976441"/>
            <a:ext cx="74354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Pasitikėti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dangiškojo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Tė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aprūpinimu.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800" dirty="0"/>
          </a:p>
        </p:txBody>
      </p:sp>
      <p:sp>
        <p:nvSpPr>
          <p:cNvPr id="6" name="Stačiakampis 5"/>
          <p:cNvSpPr/>
          <p:nvPr/>
        </p:nvSpPr>
        <p:spPr>
          <a:xfrm>
            <a:off x="884350" y="4842392"/>
            <a:ext cx="106808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dirty="0"/>
          </a:p>
        </p:txBody>
      </p:sp>
      <p:sp>
        <p:nvSpPr>
          <p:cNvPr id="7" name="Stačiakampis 6"/>
          <p:cNvSpPr/>
          <p:nvPr/>
        </p:nvSpPr>
        <p:spPr>
          <a:xfrm>
            <a:off x="768438" y="1502312"/>
            <a:ext cx="1020436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„Tėvas atsakė: ‘Sūnau, tu visuomet su manimi, ir visa, kas mano, yra ir tavo. Bet reikėjo džiaugtis ir linksmintis, nes tavo brolis buvo miręs ir vėl atgijo, buvo pražuvęs ir atsirado!“ (</a:t>
            </a:r>
            <a:r>
              <a:rPr lang="lt-LT" sz="2800" b="1" i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15, 31-32).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840396" y="5974655"/>
            <a:ext cx="64556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Priimti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dangiškojo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Tė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 </a:t>
            </a:r>
            <a:r>
              <a:rPr lang="lt-L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atleidimą.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4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232</Words>
  <Application>Microsoft Office PowerPoint</Application>
  <PresentationFormat>Plačiaekranė</PresentationFormat>
  <Paragraphs>29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Wingdings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26</cp:revision>
  <dcterms:created xsi:type="dcterms:W3CDTF">2017-02-11T13:22:01Z</dcterms:created>
  <dcterms:modified xsi:type="dcterms:W3CDTF">2017-02-11T21:13:14Z</dcterms:modified>
</cp:coreProperties>
</file>