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07623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04943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1222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0132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0367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18604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07008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96438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76539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4798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3218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37A3D-4CD2-4FD9-8668-1D85FAD71449}" type="datetimeFigureOut">
              <a:rPr lang="lt-LT" smtClean="0"/>
              <a:t>2017-02-04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957EB-A057-4589-BD91-0B81896815B3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09476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tsmyfun.net/MyFiles/2014/05/alone-love-lonely-sad-emotional-missing-u-miss-girls-boys-wallpapers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2146479" y="1295263"/>
            <a:ext cx="75384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KELIAS Į LAISVĘ</a:t>
            </a:r>
          </a:p>
          <a:p>
            <a:pPr algn="ctr"/>
            <a:r>
              <a:rPr lang="lt-L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Vienišumo jausmas</a:t>
            </a:r>
            <a:endParaRPr lang="lt-LT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124496" y="5369143"/>
            <a:ext cx="119172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Vienišumas – emocinė būsena, kuomet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žmogus jaučia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gilų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tuštumo ir atsiskyrimo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nuo kitų žmonių jausmą. Vienišas žmogus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jaučiasi atstumtas, nesuprastas, niekam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imes New Roman" panose="02020603050405020304" pitchFamily="18" charset="0"/>
              </a:rPr>
              <a:t>nereikalingas ir neįdomus.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26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tsmyfun.net/MyFiles/2014/05/alone-love-lonely-sad-emotional-missing-u-miss-girls-boys-wallpapers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304799" y="264953"/>
            <a:ext cx="1122179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1.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Siekime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aplinkinių žmonių draugijos ir artumo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lt-LT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lt-L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30558" y="993700"/>
            <a:ext cx="116210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„Viešpats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Dievas tarė: „Negerai žmogui būti vienam. Aš padarysiu jam tinkamą padėjėją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18).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43435" y="2062647"/>
            <a:ext cx="118485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„Todėl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vyras paliks savo tėvą bei motiną ir susijungs su savo žmona; ir juodu taps vienu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kūnu“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Pr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24).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317679" y="5527062"/>
            <a:ext cx="111960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„Dėl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savo užgaidų žmogus atsiskiria nuo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kitų“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(Pat 18, 1).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Stačiakampis 8"/>
          <p:cNvSpPr/>
          <p:nvPr/>
        </p:nvSpPr>
        <p:spPr>
          <a:xfrm>
            <a:off x="330557" y="6132370"/>
            <a:ext cx="11157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„Kas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nori turėti draugų, turi pats būti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draugiškas“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(Pat 18, 24).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343436" y="3137722"/>
            <a:ext cx="1160815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„Du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yra geriau negu vienas, nes jie turi gerą atlygį už savo triūsą. 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vienas kristų, kitas jį pakeltų. Bet vargas vienam, jei jis krinta, nes nėra kam padėti.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dviese miega, vienas kitą šildo. Bet kaip sušilti vienam?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vienas užpuolamas, dviese pasipriešina. Trigubą virvę sunku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pertraukti“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Ekl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9-12).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5562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tsmyfun.net/MyFiles/2014/05/alone-love-lonely-sad-emotional-missing-u-miss-girls-boys-wallpapers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tačiakampis 2"/>
          <p:cNvSpPr/>
          <p:nvPr/>
        </p:nvSpPr>
        <p:spPr>
          <a:xfrm>
            <a:off x="150253" y="239196"/>
            <a:ext cx="1110588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Siekime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asmeninės Dievo draugijos ir artumo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.</a:t>
            </a:r>
            <a:endParaRPr lang="lt-LT" sz="32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r>
              <a:rPr lang="lt-LT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lt-LT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43435" y="2088404"/>
            <a:ext cx="118485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tačiakampis 3"/>
          <p:cNvSpPr/>
          <p:nvPr/>
        </p:nvSpPr>
        <p:spPr>
          <a:xfrm>
            <a:off x="111616" y="974278"/>
            <a:ext cx="119816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„Dienai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atvėsus, išgirdę Viešpaties Dievo, vaikščiojančio sode, balsą, Adomas ir jo žmona pasislėpė nuo Viešpaties Dievo veido tarp sodo medžių.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Viešpats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Dievas pašaukė Adomą: „Kur tu esi?“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3, 8-9).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tačiakampis 4"/>
          <p:cNvSpPr/>
          <p:nvPr/>
        </p:nvSpPr>
        <p:spPr>
          <a:xfrm>
            <a:off x="96603" y="2535996"/>
            <a:ext cx="104182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„Mano Dieve, mano Dieve, kodėl mane palikai</a:t>
            </a:r>
            <a:r>
              <a:rPr lang="it-I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?!“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(Mt 27, 46).</a:t>
            </a:r>
            <a:r>
              <a:rPr lang="it-IT" dirty="0">
                <a:solidFill>
                  <a:srgbClr val="000000"/>
                </a:solidFill>
                <a:latin typeface="Arial" panose="020B0604020202020204" pitchFamily="34" charset="0"/>
              </a:rPr>
              <a:t> </a:t>
            </a:r>
            <a:endParaRPr lang="lt-LT" dirty="0"/>
          </a:p>
        </p:txBody>
      </p:sp>
      <p:sp>
        <p:nvSpPr>
          <p:cNvPr id="11" name="Stačiakampis 10"/>
          <p:cNvSpPr/>
          <p:nvPr/>
        </p:nvSpPr>
        <p:spPr>
          <a:xfrm>
            <a:off x="111617" y="3286139"/>
            <a:ext cx="1113164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„Jūsų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nusikaltimai atskyrė jus nuo jūsų Dievo ir jūsų nuodėmės paslėpė Jo veidą, kad Jis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nebegirdėtų“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Iz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59, 2).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Stačiakampis 11"/>
          <p:cNvSpPr/>
          <p:nvPr/>
        </p:nvSpPr>
        <p:spPr>
          <a:xfrm>
            <a:off x="111616" y="4474163"/>
            <a:ext cx="1167255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„Mano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pirmajame apsigynime nė vieno nebuvo su manimi, visi mane paliko. </a:t>
            </a:r>
            <a:r>
              <a:rPr lang="lt-LT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Tenebus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jiems tai palaikyta nusikaltimu!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Viešpats stovėjo su manimi ir sustiprino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mane“ (2 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4, 16-17).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Stačiakampis 12"/>
          <p:cNvSpPr/>
          <p:nvPr/>
        </p:nvSpPr>
        <p:spPr>
          <a:xfrm>
            <a:off x="127150" y="6051928"/>
            <a:ext cx="95376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„Niekad Aš tavęs nepaliksiu ir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nepamiršiu“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Hbr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13, 5).</a:t>
            </a:r>
            <a:r>
              <a:rPr lang="lt-LT" dirty="0" smtClean="0">
                <a:solidFill>
                  <a:srgbClr val="000000"/>
                </a:solidFill>
                <a:latin typeface="Arial" panose="020B0604020202020204" pitchFamily="34" charset="0"/>
              </a:rPr>
              <a:t>“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47601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tsmyfun.net/MyFiles/2014/05/alone-love-lonely-sad-emotional-missing-u-miss-girls-boys-wallpapers-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tačiakampis 4"/>
          <p:cNvSpPr/>
          <p:nvPr/>
        </p:nvSpPr>
        <p:spPr>
          <a:xfrm>
            <a:off x="188890" y="5810398"/>
            <a:ext cx="113505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„Pažvelk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į mane ir pasigailėk manęs,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nes </a:t>
            </a:r>
          </a:p>
          <a:p>
            <a:pPr algn="ctr"/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esu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vienišas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ir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suvargęs“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Ps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25, 16).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549497" y="739087"/>
            <a:ext cx="1062936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„Aš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sėdėjau vienišas dėl Tavo rankos, nes Tu pripildei mane apmaudo. 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Kodėl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mano skausmas nepraeina, žaizda nepagydoma? Nejaugi Tu būsi man kaip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apgaulingas </a:t>
            </a:r>
          </a:p>
          <a:p>
            <a:pPr algn="ctr"/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upelis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kaip nepatikimas vanduo? 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Taip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sako Viešpats: „Jei grįši, Aš vėl priimsiu tave, </a:t>
            </a:r>
            <a:endParaRPr lang="lt-LT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tu </a:t>
            </a:r>
            <a:r>
              <a:rPr lang="lt-LT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būsi mano 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tarnas“ (</a:t>
            </a:r>
            <a:r>
              <a:rPr lang="lt-LT" sz="28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Jer</a:t>
            </a:r>
            <a:r>
              <a:rPr lang="lt-LT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15, 17-19).</a:t>
            </a:r>
            <a:endParaRPr lang="lt-LT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66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260</Words>
  <Application>Microsoft Office PowerPoint</Application>
  <PresentationFormat>Plačiaekranė</PresentationFormat>
  <Paragraphs>26</Paragraphs>
  <Slides>4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4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Times New Roman</vt:lpstr>
      <vt:lpstr>„Office“ tema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42</cp:revision>
  <dcterms:created xsi:type="dcterms:W3CDTF">2017-02-02T18:18:55Z</dcterms:created>
  <dcterms:modified xsi:type="dcterms:W3CDTF">2017-02-04T22:25:45Z</dcterms:modified>
</cp:coreProperties>
</file>