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61" r:id="rId5"/>
    <p:sldId id="262" r:id="rId6"/>
    <p:sldId id="263" r:id="rId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929"/>
    <a:srgbClr val="385723"/>
    <a:srgbClr val="57FF57"/>
    <a:srgbClr val="21FF21"/>
    <a:srgbClr val="00E200"/>
    <a:srgbClr val="009900"/>
    <a:srgbClr val="FFFFFF"/>
    <a:srgbClr val="FF0000"/>
    <a:srgbClr val="43CEFF"/>
    <a:srgbClr val="FF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CF75C5-1C16-43EB-99D5-491F17F128E7}" type="doc">
      <dgm:prSet loTypeId="urn:microsoft.com/office/officeart/2005/8/layout/cycle8" loCatId="cycle" qsTypeId="urn:microsoft.com/office/officeart/2005/8/quickstyle/simple1" qsCatId="simple" csTypeId="urn:microsoft.com/office/officeart/2005/8/colors/accent1_2" csCatId="accent1" phldr="1"/>
      <dgm:spPr/>
    </dgm:pt>
    <dgm:pt modelId="{5585A254-7582-4E86-8F13-806DD0163BD5}">
      <dgm:prSet phldrT="[Tekstas]"/>
      <dgm:spPr>
        <a:solidFill>
          <a:srgbClr val="FF7171"/>
        </a:solidFill>
      </dgm:spPr>
      <dgm:t>
        <a:bodyPr/>
        <a:lstStyle/>
        <a:p>
          <a:r>
            <a:rPr lang="lt-LT" b="1" dirty="0">
              <a:solidFill>
                <a:srgbClr val="C00000"/>
              </a:solidFill>
              <a:effectLst/>
            </a:rPr>
            <a:t>Emocijos</a:t>
          </a:r>
        </a:p>
      </dgm:t>
    </dgm:pt>
    <dgm:pt modelId="{0A75F432-BC91-415D-B9E8-26029BA218C2}" type="parTrans" cxnId="{DBD05F1B-5A8E-4669-A8EE-D7FBE3A8DAF6}">
      <dgm:prSet/>
      <dgm:spPr/>
      <dgm:t>
        <a:bodyPr/>
        <a:lstStyle/>
        <a:p>
          <a:endParaRPr lang="lt-LT"/>
        </a:p>
      </dgm:t>
    </dgm:pt>
    <dgm:pt modelId="{CB2FAA9C-8100-4204-AAE7-886102909345}" type="sibTrans" cxnId="{DBD05F1B-5A8E-4669-A8EE-D7FBE3A8DAF6}">
      <dgm:prSet/>
      <dgm:spPr/>
      <dgm:t>
        <a:bodyPr/>
        <a:lstStyle/>
        <a:p>
          <a:endParaRPr lang="lt-LT"/>
        </a:p>
      </dgm:t>
    </dgm:pt>
    <dgm:pt modelId="{67A8FD32-3944-47BA-BFF2-FAE649501F8F}">
      <dgm:prSet phldrT="[Tekstas]"/>
      <dgm:spPr>
        <a:solidFill>
          <a:srgbClr val="43CEFF"/>
        </a:solidFill>
      </dgm:spPr>
      <dgm:t>
        <a:bodyPr/>
        <a:lstStyle/>
        <a:p>
          <a:r>
            <a:rPr lang="lt-LT" b="1" dirty="0">
              <a:solidFill>
                <a:srgbClr val="C00000"/>
              </a:solidFill>
              <a:effectLst/>
            </a:rPr>
            <a:t>Valia</a:t>
          </a:r>
        </a:p>
      </dgm:t>
    </dgm:pt>
    <dgm:pt modelId="{8A261602-513E-4173-BE0E-3A664B69D761}" type="parTrans" cxnId="{77F8C865-6B05-46D3-A90D-C61E61C33E69}">
      <dgm:prSet/>
      <dgm:spPr/>
      <dgm:t>
        <a:bodyPr/>
        <a:lstStyle/>
        <a:p>
          <a:endParaRPr lang="lt-LT"/>
        </a:p>
      </dgm:t>
    </dgm:pt>
    <dgm:pt modelId="{7731D4EA-C98F-4395-BB1F-E302C0BB52F3}" type="sibTrans" cxnId="{77F8C865-6B05-46D3-A90D-C61E61C33E69}">
      <dgm:prSet/>
      <dgm:spPr/>
      <dgm:t>
        <a:bodyPr/>
        <a:lstStyle/>
        <a:p>
          <a:endParaRPr lang="lt-LT"/>
        </a:p>
      </dgm:t>
    </dgm:pt>
    <dgm:pt modelId="{0B161D04-93E8-49BC-B7AE-1CB77F04F6F8}">
      <dgm:prSet phldrT="[Tekstas]"/>
      <dgm:spPr>
        <a:solidFill>
          <a:schemeClr val="accent6">
            <a:lumMod val="60000"/>
            <a:lumOff val="40000"/>
          </a:schemeClr>
        </a:solidFill>
      </dgm:spPr>
      <dgm:t>
        <a:bodyPr/>
        <a:lstStyle/>
        <a:p>
          <a:r>
            <a:rPr lang="lt-LT" b="1" dirty="0">
              <a:solidFill>
                <a:srgbClr val="C00000"/>
              </a:solidFill>
              <a:effectLst/>
            </a:rPr>
            <a:t>Protas</a:t>
          </a:r>
        </a:p>
      </dgm:t>
    </dgm:pt>
    <dgm:pt modelId="{659EB798-2EB3-4530-A673-F4772DA63E05}" type="parTrans" cxnId="{030E5C2C-51F4-4E4D-B254-5F90F8087E6C}">
      <dgm:prSet/>
      <dgm:spPr/>
      <dgm:t>
        <a:bodyPr/>
        <a:lstStyle/>
        <a:p>
          <a:endParaRPr lang="lt-LT"/>
        </a:p>
      </dgm:t>
    </dgm:pt>
    <dgm:pt modelId="{0D32BBAD-4B95-4275-82F9-03BA019F078C}" type="sibTrans" cxnId="{030E5C2C-51F4-4E4D-B254-5F90F8087E6C}">
      <dgm:prSet/>
      <dgm:spPr/>
      <dgm:t>
        <a:bodyPr/>
        <a:lstStyle/>
        <a:p>
          <a:endParaRPr lang="lt-LT"/>
        </a:p>
      </dgm:t>
    </dgm:pt>
    <dgm:pt modelId="{3695EDF9-2C84-4844-A219-8C5B6DCFB082}" type="pres">
      <dgm:prSet presAssocID="{CECF75C5-1C16-43EB-99D5-491F17F128E7}" presName="compositeShape" presStyleCnt="0">
        <dgm:presLayoutVars>
          <dgm:chMax val="7"/>
          <dgm:dir/>
          <dgm:resizeHandles val="exact"/>
        </dgm:presLayoutVars>
      </dgm:prSet>
      <dgm:spPr/>
    </dgm:pt>
    <dgm:pt modelId="{9F370658-C07B-4D19-A761-80861454D116}" type="pres">
      <dgm:prSet presAssocID="{CECF75C5-1C16-43EB-99D5-491F17F128E7}" presName="wedge1" presStyleLbl="node1" presStyleIdx="0" presStyleCnt="3"/>
      <dgm:spPr/>
    </dgm:pt>
    <dgm:pt modelId="{72F05401-EDD8-4D38-A181-C54D0BAD8FF8}" type="pres">
      <dgm:prSet presAssocID="{CECF75C5-1C16-43EB-99D5-491F17F128E7}" presName="dummy1a" presStyleCnt="0"/>
      <dgm:spPr/>
    </dgm:pt>
    <dgm:pt modelId="{66F2EB1C-A80E-45C1-8F88-5001CFD2727A}" type="pres">
      <dgm:prSet presAssocID="{CECF75C5-1C16-43EB-99D5-491F17F128E7}" presName="dummy1b" presStyleCnt="0"/>
      <dgm:spPr/>
    </dgm:pt>
    <dgm:pt modelId="{E02D9638-5A69-4803-8FDF-EA39916A9E2D}" type="pres">
      <dgm:prSet presAssocID="{CECF75C5-1C16-43EB-99D5-491F17F128E7}" presName="wedge1Tx" presStyleLbl="node1" presStyleIdx="0" presStyleCnt="3">
        <dgm:presLayoutVars>
          <dgm:chMax val="0"/>
          <dgm:chPref val="0"/>
          <dgm:bulletEnabled val="1"/>
        </dgm:presLayoutVars>
      </dgm:prSet>
      <dgm:spPr/>
    </dgm:pt>
    <dgm:pt modelId="{D2698E14-C7C2-4A5A-9153-47D40EFB08C9}" type="pres">
      <dgm:prSet presAssocID="{CECF75C5-1C16-43EB-99D5-491F17F128E7}" presName="wedge2" presStyleLbl="node1" presStyleIdx="1" presStyleCnt="3"/>
      <dgm:spPr/>
    </dgm:pt>
    <dgm:pt modelId="{0B382075-4F7D-4F87-81FD-417F48D3A4F3}" type="pres">
      <dgm:prSet presAssocID="{CECF75C5-1C16-43EB-99D5-491F17F128E7}" presName="dummy2a" presStyleCnt="0"/>
      <dgm:spPr/>
    </dgm:pt>
    <dgm:pt modelId="{21F3ABEB-3BBE-4032-AA7C-C16F99BBFC9E}" type="pres">
      <dgm:prSet presAssocID="{CECF75C5-1C16-43EB-99D5-491F17F128E7}" presName="dummy2b" presStyleCnt="0"/>
      <dgm:spPr/>
    </dgm:pt>
    <dgm:pt modelId="{0924D0E6-0906-4627-957A-FE14966E77B4}" type="pres">
      <dgm:prSet presAssocID="{CECF75C5-1C16-43EB-99D5-491F17F128E7}" presName="wedge2Tx" presStyleLbl="node1" presStyleIdx="1" presStyleCnt="3">
        <dgm:presLayoutVars>
          <dgm:chMax val="0"/>
          <dgm:chPref val="0"/>
          <dgm:bulletEnabled val="1"/>
        </dgm:presLayoutVars>
      </dgm:prSet>
      <dgm:spPr/>
    </dgm:pt>
    <dgm:pt modelId="{A49FD2EF-908E-47FD-8A5B-10134942FCEB}" type="pres">
      <dgm:prSet presAssocID="{CECF75C5-1C16-43EB-99D5-491F17F128E7}" presName="wedge3" presStyleLbl="node1" presStyleIdx="2" presStyleCnt="3"/>
      <dgm:spPr/>
    </dgm:pt>
    <dgm:pt modelId="{4210F279-A9F7-4897-A724-D9B5B29F12C8}" type="pres">
      <dgm:prSet presAssocID="{CECF75C5-1C16-43EB-99D5-491F17F128E7}" presName="dummy3a" presStyleCnt="0"/>
      <dgm:spPr/>
    </dgm:pt>
    <dgm:pt modelId="{BAF4F7F3-2272-4145-B2F5-244923667540}" type="pres">
      <dgm:prSet presAssocID="{CECF75C5-1C16-43EB-99D5-491F17F128E7}" presName="dummy3b" presStyleCnt="0"/>
      <dgm:spPr/>
    </dgm:pt>
    <dgm:pt modelId="{99FDA7A7-A322-4E41-B9CF-156A71D5153E}" type="pres">
      <dgm:prSet presAssocID="{CECF75C5-1C16-43EB-99D5-491F17F128E7}" presName="wedge3Tx" presStyleLbl="node1" presStyleIdx="2" presStyleCnt="3">
        <dgm:presLayoutVars>
          <dgm:chMax val="0"/>
          <dgm:chPref val="0"/>
          <dgm:bulletEnabled val="1"/>
        </dgm:presLayoutVars>
      </dgm:prSet>
      <dgm:spPr/>
    </dgm:pt>
    <dgm:pt modelId="{A26AC6F2-51B0-45F4-BF21-F278ADD77870}" type="pres">
      <dgm:prSet presAssocID="{CB2FAA9C-8100-4204-AAE7-886102909345}" presName="arrowWedge1" presStyleLbl="fgSibTrans2D1" presStyleIdx="0" presStyleCnt="3"/>
      <dgm:spPr>
        <a:solidFill>
          <a:srgbClr val="FF2929"/>
        </a:solidFill>
      </dgm:spPr>
    </dgm:pt>
    <dgm:pt modelId="{6CF5BB06-88F4-402D-B173-5E4CBC5E3763}" type="pres">
      <dgm:prSet presAssocID="{7731D4EA-C98F-4395-BB1F-E302C0BB52F3}" presName="arrowWedge2" presStyleLbl="fgSibTrans2D1" presStyleIdx="1" presStyleCnt="3"/>
      <dgm:spPr>
        <a:solidFill>
          <a:srgbClr val="FF2929"/>
        </a:solidFill>
      </dgm:spPr>
    </dgm:pt>
    <dgm:pt modelId="{7C38F12E-4FBC-45BA-A93D-DA639EB16793}" type="pres">
      <dgm:prSet presAssocID="{0D32BBAD-4B95-4275-82F9-03BA019F078C}" presName="arrowWedge3" presStyleLbl="fgSibTrans2D1" presStyleIdx="2" presStyleCnt="3"/>
      <dgm:spPr>
        <a:solidFill>
          <a:srgbClr val="FF2929"/>
        </a:solidFill>
      </dgm:spPr>
    </dgm:pt>
  </dgm:ptLst>
  <dgm:cxnLst>
    <dgm:cxn modelId="{E75F3299-A837-4782-A54D-4672C928D9A8}" type="presOf" srcId="{0B161D04-93E8-49BC-B7AE-1CB77F04F6F8}" destId="{99FDA7A7-A322-4E41-B9CF-156A71D5153E}" srcOrd="1" destOrd="0" presId="urn:microsoft.com/office/officeart/2005/8/layout/cycle8"/>
    <dgm:cxn modelId="{667BFF98-13FA-4D14-9923-6135D0DA74A7}" type="presOf" srcId="{67A8FD32-3944-47BA-BFF2-FAE649501F8F}" destId="{0924D0E6-0906-4627-957A-FE14966E77B4}" srcOrd="1" destOrd="0" presId="urn:microsoft.com/office/officeart/2005/8/layout/cycle8"/>
    <dgm:cxn modelId="{030E5C2C-51F4-4E4D-B254-5F90F8087E6C}" srcId="{CECF75C5-1C16-43EB-99D5-491F17F128E7}" destId="{0B161D04-93E8-49BC-B7AE-1CB77F04F6F8}" srcOrd="2" destOrd="0" parTransId="{659EB798-2EB3-4530-A673-F4772DA63E05}" sibTransId="{0D32BBAD-4B95-4275-82F9-03BA019F078C}"/>
    <dgm:cxn modelId="{1E5D4E84-0870-447B-8CB3-27A34F37AA38}" type="presOf" srcId="{67A8FD32-3944-47BA-BFF2-FAE649501F8F}" destId="{D2698E14-C7C2-4A5A-9153-47D40EFB08C9}" srcOrd="0" destOrd="0" presId="urn:microsoft.com/office/officeart/2005/8/layout/cycle8"/>
    <dgm:cxn modelId="{C37A77AC-8DB4-47BD-A1BA-01B5984DA414}" type="presOf" srcId="{CECF75C5-1C16-43EB-99D5-491F17F128E7}" destId="{3695EDF9-2C84-4844-A219-8C5B6DCFB082}" srcOrd="0" destOrd="0" presId="urn:microsoft.com/office/officeart/2005/8/layout/cycle8"/>
    <dgm:cxn modelId="{03BF85F7-ADEA-43F4-BB50-ADAC8F69953E}" type="presOf" srcId="{0B161D04-93E8-49BC-B7AE-1CB77F04F6F8}" destId="{A49FD2EF-908E-47FD-8A5B-10134942FCEB}" srcOrd="0" destOrd="0" presId="urn:microsoft.com/office/officeart/2005/8/layout/cycle8"/>
    <dgm:cxn modelId="{DBD05F1B-5A8E-4669-A8EE-D7FBE3A8DAF6}" srcId="{CECF75C5-1C16-43EB-99D5-491F17F128E7}" destId="{5585A254-7582-4E86-8F13-806DD0163BD5}" srcOrd="0" destOrd="0" parTransId="{0A75F432-BC91-415D-B9E8-26029BA218C2}" sibTransId="{CB2FAA9C-8100-4204-AAE7-886102909345}"/>
    <dgm:cxn modelId="{27A9AAB8-E499-4C1B-9BC8-5226266D8906}" type="presOf" srcId="{5585A254-7582-4E86-8F13-806DD0163BD5}" destId="{E02D9638-5A69-4803-8FDF-EA39916A9E2D}" srcOrd="1" destOrd="0" presId="urn:microsoft.com/office/officeart/2005/8/layout/cycle8"/>
    <dgm:cxn modelId="{CBDC06C4-C04D-4D29-B476-65AD6A92CC34}" type="presOf" srcId="{5585A254-7582-4E86-8F13-806DD0163BD5}" destId="{9F370658-C07B-4D19-A761-80861454D116}" srcOrd="0" destOrd="0" presId="urn:microsoft.com/office/officeart/2005/8/layout/cycle8"/>
    <dgm:cxn modelId="{77F8C865-6B05-46D3-A90D-C61E61C33E69}" srcId="{CECF75C5-1C16-43EB-99D5-491F17F128E7}" destId="{67A8FD32-3944-47BA-BFF2-FAE649501F8F}" srcOrd="1" destOrd="0" parTransId="{8A261602-513E-4173-BE0E-3A664B69D761}" sibTransId="{7731D4EA-C98F-4395-BB1F-E302C0BB52F3}"/>
    <dgm:cxn modelId="{12213A81-97E7-4EA8-8E66-80640F6859B4}" type="presParOf" srcId="{3695EDF9-2C84-4844-A219-8C5B6DCFB082}" destId="{9F370658-C07B-4D19-A761-80861454D116}" srcOrd="0" destOrd="0" presId="urn:microsoft.com/office/officeart/2005/8/layout/cycle8"/>
    <dgm:cxn modelId="{DA96D2C2-7DCC-4FEA-B5AE-427FDEA1DDAF}" type="presParOf" srcId="{3695EDF9-2C84-4844-A219-8C5B6DCFB082}" destId="{72F05401-EDD8-4D38-A181-C54D0BAD8FF8}" srcOrd="1" destOrd="0" presId="urn:microsoft.com/office/officeart/2005/8/layout/cycle8"/>
    <dgm:cxn modelId="{C7D5A8CF-9E67-42E9-8A80-FDC95F42D2A0}" type="presParOf" srcId="{3695EDF9-2C84-4844-A219-8C5B6DCFB082}" destId="{66F2EB1C-A80E-45C1-8F88-5001CFD2727A}" srcOrd="2" destOrd="0" presId="urn:microsoft.com/office/officeart/2005/8/layout/cycle8"/>
    <dgm:cxn modelId="{B774BD97-C931-4406-9ECB-A287C956DAFB}" type="presParOf" srcId="{3695EDF9-2C84-4844-A219-8C5B6DCFB082}" destId="{E02D9638-5A69-4803-8FDF-EA39916A9E2D}" srcOrd="3" destOrd="0" presId="urn:microsoft.com/office/officeart/2005/8/layout/cycle8"/>
    <dgm:cxn modelId="{DA3E1B86-E2FD-4413-9E16-D6C0F886AA4B}" type="presParOf" srcId="{3695EDF9-2C84-4844-A219-8C5B6DCFB082}" destId="{D2698E14-C7C2-4A5A-9153-47D40EFB08C9}" srcOrd="4" destOrd="0" presId="urn:microsoft.com/office/officeart/2005/8/layout/cycle8"/>
    <dgm:cxn modelId="{F9988600-5C5D-4704-AB18-6E5AD08EC2CA}" type="presParOf" srcId="{3695EDF9-2C84-4844-A219-8C5B6DCFB082}" destId="{0B382075-4F7D-4F87-81FD-417F48D3A4F3}" srcOrd="5" destOrd="0" presId="urn:microsoft.com/office/officeart/2005/8/layout/cycle8"/>
    <dgm:cxn modelId="{2F634FF5-B706-4C40-A4F9-83A011F5FB46}" type="presParOf" srcId="{3695EDF9-2C84-4844-A219-8C5B6DCFB082}" destId="{21F3ABEB-3BBE-4032-AA7C-C16F99BBFC9E}" srcOrd="6" destOrd="0" presId="urn:microsoft.com/office/officeart/2005/8/layout/cycle8"/>
    <dgm:cxn modelId="{6E6A1895-521F-45A4-B7D3-A742E5B66090}" type="presParOf" srcId="{3695EDF9-2C84-4844-A219-8C5B6DCFB082}" destId="{0924D0E6-0906-4627-957A-FE14966E77B4}" srcOrd="7" destOrd="0" presId="urn:microsoft.com/office/officeart/2005/8/layout/cycle8"/>
    <dgm:cxn modelId="{F38D4CFB-CA27-45BE-B029-0F4D6137B6CC}" type="presParOf" srcId="{3695EDF9-2C84-4844-A219-8C5B6DCFB082}" destId="{A49FD2EF-908E-47FD-8A5B-10134942FCEB}" srcOrd="8" destOrd="0" presId="urn:microsoft.com/office/officeart/2005/8/layout/cycle8"/>
    <dgm:cxn modelId="{DCD9F271-F14A-416C-938B-B4314F463BC3}" type="presParOf" srcId="{3695EDF9-2C84-4844-A219-8C5B6DCFB082}" destId="{4210F279-A9F7-4897-A724-D9B5B29F12C8}" srcOrd="9" destOrd="0" presId="urn:microsoft.com/office/officeart/2005/8/layout/cycle8"/>
    <dgm:cxn modelId="{75D8C8E5-7D54-492A-89DE-AF27E6A383B6}" type="presParOf" srcId="{3695EDF9-2C84-4844-A219-8C5B6DCFB082}" destId="{BAF4F7F3-2272-4145-B2F5-244923667540}" srcOrd="10" destOrd="0" presId="urn:microsoft.com/office/officeart/2005/8/layout/cycle8"/>
    <dgm:cxn modelId="{10C117C5-B1CD-40F4-BDB8-3179BC14E8B5}" type="presParOf" srcId="{3695EDF9-2C84-4844-A219-8C5B6DCFB082}" destId="{99FDA7A7-A322-4E41-B9CF-156A71D5153E}" srcOrd="11" destOrd="0" presId="urn:microsoft.com/office/officeart/2005/8/layout/cycle8"/>
    <dgm:cxn modelId="{231D7792-FFE5-4394-A6F4-3D357F5DE4A0}" type="presParOf" srcId="{3695EDF9-2C84-4844-A219-8C5B6DCFB082}" destId="{A26AC6F2-51B0-45F4-BF21-F278ADD77870}" srcOrd="12" destOrd="0" presId="urn:microsoft.com/office/officeart/2005/8/layout/cycle8"/>
    <dgm:cxn modelId="{E2319940-1EC7-4A2F-BA51-81FDAC101E7D}" type="presParOf" srcId="{3695EDF9-2C84-4844-A219-8C5B6DCFB082}" destId="{6CF5BB06-88F4-402D-B173-5E4CBC5E3763}" srcOrd="13" destOrd="0" presId="urn:microsoft.com/office/officeart/2005/8/layout/cycle8"/>
    <dgm:cxn modelId="{585C6836-52AA-4F1A-BA01-D81C4682946E}" type="presParOf" srcId="{3695EDF9-2C84-4844-A219-8C5B6DCFB082}" destId="{7C38F12E-4FBC-45BA-A93D-DA639EB16793}"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8E697A-03A7-4EFB-9660-1DFE0D793619}" type="doc">
      <dgm:prSet loTypeId="urn:microsoft.com/office/officeart/2005/8/layout/chart3" loCatId="cycle" qsTypeId="urn:microsoft.com/office/officeart/2005/8/quickstyle/simple1" qsCatId="simple" csTypeId="urn:microsoft.com/office/officeart/2005/8/colors/colorful4" csCatId="colorful" phldr="1"/>
      <dgm:spPr/>
    </dgm:pt>
    <dgm:pt modelId="{E142C9E0-29E7-413C-BE0D-172AB100711A}">
      <dgm:prSet phldrT="[Tekstas]" custT="1"/>
      <dgm:spPr>
        <a:solidFill>
          <a:srgbClr val="FF2929"/>
        </a:solidFill>
        <a:ln>
          <a:noFill/>
        </a:ln>
      </dgm:spPr>
      <dgm:t>
        <a:bodyPr/>
        <a:lstStyle/>
        <a:p>
          <a:r>
            <a:rPr lang="lt-LT" sz="5400" b="1" dirty="0">
              <a:solidFill>
                <a:srgbClr val="FFFF00"/>
              </a:solidFill>
              <a:effectLst>
                <a:outerShdw blurRad="38100" dist="38100" dir="2700000" algn="tl">
                  <a:srgbClr val="000000">
                    <a:alpha val="43137"/>
                  </a:srgbClr>
                </a:outerShdw>
              </a:effectLst>
            </a:rPr>
            <a:t>Siela</a:t>
          </a:r>
        </a:p>
      </dgm:t>
    </dgm:pt>
    <dgm:pt modelId="{E20E8326-C451-4B37-81AA-A3F23FD7D160}" type="parTrans" cxnId="{BAD05E6E-22E4-4AEB-8362-D3CD3F2680D2}">
      <dgm:prSet/>
      <dgm:spPr/>
      <dgm:t>
        <a:bodyPr/>
        <a:lstStyle/>
        <a:p>
          <a:endParaRPr lang="lt-LT"/>
        </a:p>
      </dgm:t>
    </dgm:pt>
    <dgm:pt modelId="{16EB41FC-7399-4245-9F23-0EF605BF972D}" type="sibTrans" cxnId="{BAD05E6E-22E4-4AEB-8362-D3CD3F2680D2}">
      <dgm:prSet/>
      <dgm:spPr/>
      <dgm:t>
        <a:bodyPr/>
        <a:lstStyle/>
        <a:p>
          <a:endParaRPr lang="lt-LT"/>
        </a:p>
      </dgm:t>
    </dgm:pt>
    <dgm:pt modelId="{9E412234-172D-454E-8408-EED28EA46687}">
      <dgm:prSet phldrT="[Tekstas]"/>
      <dgm:spPr>
        <a:ln>
          <a:noFill/>
        </a:ln>
      </dgm:spPr>
      <dgm:t>
        <a:bodyPr/>
        <a:lstStyle/>
        <a:p>
          <a:r>
            <a:rPr lang="lt-LT" b="1" dirty="0">
              <a:effectLst>
                <a:outerShdw blurRad="38100" dist="38100" dir="2700000" algn="tl">
                  <a:srgbClr val="000000">
                    <a:alpha val="43137"/>
                  </a:srgbClr>
                </a:outerShdw>
              </a:effectLst>
            </a:rPr>
            <a:t>Kūnas</a:t>
          </a:r>
        </a:p>
      </dgm:t>
    </dgm:pt>
    <dgm:pt modelId="{E73AA5B5-14C3-4FEC-8481-0ACC354C2FDA}" type="parTrans" cxnId="{4A32E6D3-680D-4CBC-B841-7C50083B468C}">
      <dgm:prSet/>
      <dgm:spPr/>
      <dgm:t>
        <a:bodyPr/>
        <a:lstStyle/>
        <a:p>
          <a:endParaRPr lang="lt-LT"/>
        </a:p>
      </dgm:t>
    </dgm:pt>
    <dgm:pt modelId="{DF2F33DC-1C4A-4E27-8954-AACE2069F655}" type="sibTrans" cxnId="{4A32E6D3-680D-4CBC-B841-7C50083B468C}">
      <dgm:prSet/>
      <dgm:spPr/>
      <dgm:t>
        <a:bodyPr/>
        <a:lstStyle/>
        <a:p>
          <a:endParaRPr lang="lt-LT"/>
        </a:p>
      </dgm:t>
    </dgm:pt>
    <dgm:pt modelId="{567CE906-E9AE-44A5-A0D9-938E7FD75BA3}">
      <dgm:prSet phldrT="[Tekstas]"/>
      <dgm:spPr>
        <a:ln>
          <a:noFill/>
        </a:ln>
      </dgm:spPr>
      <dgm:t>
        <a:bodyPr/>
        <a:lstStyle/>
        <a:p>
          <a:r>
            <a:rPr lang="lt-LT" b="1" dirty="0">
              <a:effectLst>
                <a:outerShdw blurRad="38100" dist="38100" dir="2700000" algn="tl">
                  <a:srgbClr val="000000">
                    <a:alpha val="43137"/>
                  </a:srgbClr>
                </a:outerShdw>
              </a:effectLst>
            </a:rPr>
            <a:t>Dvasia</a:t>
          </a:r>
        </a:p>
      </dgm:t>
    </dgm:pt>
    <dgm:pt modelId="{5A7E55FC-553B-439A-BF13-01AF16571E22}" type="parTrans" cxnId="{7E67DDE7-9440-4332-ACF5-AC9FC701F67D}">
      <dgm:prSet/>
      <dgm:spPr/>
      <dgm:t>
        <a:bodyPr/>
        <a:lstStyle/>
        <a:p>
          <a:endParaRPr lang="lt-LT"/>
        </a:p>
      </dgm:t>
    </dgm:pt>
    <dgm:pt modelId="{0A76ED96-DA5B-4CA2-BC3A-44104CDB1A9F}" type="sibTrans" cxnId="{7E67DDE7-9440-4332-ACF5-AC9FC701F67D}">
      <dgm:prSet/>
      <dgm:spPr/>
      <dgm:t>
        <a:bodyPr/>
        <a:lstStyle/>
        <a:p>
          <a:endParaRPr lang="lt-LT"/>
        </a:p>
      </dgm:t>
    </dgm:pt>
    <dgm:pt modelId="{79CCFF6F-3569-4F6D-83E2-5DBB42EFB4D1}" type="pres">
      <dgm:prSet presAssocID="{A48E697A-03A7-4EFB-9660-1DFE0D793619}" presName="compositeShape" presStyleCnt="0">
        <dgm:presLayoutVars>
          <dgm:chMax val="7"/>
          <dgm:dir/>
          <dgm:resizeHandles val="exact"/>
        </dgm:presLayoutVars>
      </dgm:prSet>
      <dgm:spPr/>
    </dgm:pt>
    <dgm:pt modelId="{59054116-1DEC-4CF0-9B98-8EB20362EC8A}" type="pres">
      <dgm:prSet presAssocID="{A48E697A-03A7-4EFB-9660-1DFE0D793619}" presName="wedge1" presStyleLbl="node1" presStyleIdx="0" presStyleCnt="3" custLinFactNeighborX="-943" custLinFactNeighborY="315"/>
      <dgm:spPr/>
    </dgm:pt>
    <dgm:pt modelId="{330DF3B0-EBB0-406E-BB3A-36AD008EB3B8}" type="pres">
      <dgm:prSet presAssocID="{A48E697A-03A7-4EFB-9660-1DFE0D793619}" presName="wedge1Tx" presStyleLbl="node1" presStyleIdx="0" presStyleCnt="3">
        <dgm:presLayoutVars>
          <dgm:chMax val="0"/>
          <dgm:chPref val="0"/>
          <dgm:bulletEnabled val="1"/>
        </dgm:presLayoutVars>
      </dgm:prSet>
      <dgm:spPr/>
    </dgm:pt>
    <dgm:pt modelId="{1058663D-C4E0-4248-9BDC-933437C5C35D}" type="pres">
      <dgm:prSet presAssocID="{A48E697A-03A7-4EFB-9660-1DFE0D793619}" presName="wedge2" presStyleLbl="node1" presStyleIdx="1" presStyleCnt="3"/>
      <dgm:spPr/>
    </dgm:pt>
    <dgm:pt modelId="{C465C667-66F8-482B-8C4A-080AE24F2689}" type="pres">
      <dgm:prSet presAssocID="{A48E697A-03A7-4EFB-9660-1DFE0D793619}" presName="wedge2Tx" presStyleLbl="node1" presStyleIdx="1" presStyleCnt="3">
        <dgm:presLayoutVars>
          <dgm:chMax val="0"/>
          <dgm:chPref val="0"/>
          <dgm:bulletEnabled val="1"/>
        </dgm:presLayoutVars>
      </dgm:prSet>
      <dgm:spPr/>
    </dgm:pt>
    <dgm:pt modelId="{A10E22DF-09A0-47D6-9497-A3FCDE3328E9}" type="pres">
      <dgm:prSet presAssocID="{A48E697A-03A7-4EFB-9660-1DFE0D793619}" presName="wedge3" presStyleLbl="node1" presStyleIdx="2" presStyleCnt="3"/>
      <dgm:spPr/>
    </dgm:pt>
    <dgm:pt modelId="{C1539735-E513-46EF-8C38-A8ABBF84DD1D}" type="pres">
      <dgm:prSet presAssocID="{A48E697A-03A7-4EFB-9660-1DFE0D793619}" presName="wedge3Tx" presStyleLbl="node1" presStyleIdx="2" presStyleCnt="3">
        <dgm:presLayoutVars>
          <dgm:chMax val="0"/>
          <dgm:chPref val="0"/>
          <dgm:bulletEnabled val="1"/>
        </dgm:presLayoutVars>
      </dgm:prSet>
      <dgm:spPr/>
    </dgm:pt>
  </dgm:ptLst>
  <dgm:cxnLst>
    <dgm:cxn modelId="{6A59206C-8AD0-4766-AF50-0BE035F4CC62}" type="presOf" srcId="{9E412234-172D-454E-8408-EED28EA46687}" destId="{C465C667-66F8-482B-8C4A-080AE24F2689}" srcOrd="1" destOrd="0" presId="urn:microsoft.com/office/officeart/2005/8/layout/chart3"/>
    <dgm:cxn modelId="{397A14CD-10CB-4036-86B5-A3A95736985D}" type="presOf" srcId="{567CE906-E9AE-44A5-A0D9-938E7FD75BA3}" destId="{C1539735-E513-46EF-8C38-A8ABBF84DD1D}" srcOrd="1" destOrd="0" presId="urn:microsoft.com/office/officeart/2005/8/layout/chart3"/>
    <dgm:cxn modelId="{A695B359-CCE7-475A-8CBA-0222242D66E0}" type="presOf" srcId="{E142C9E0-29E7-413C-BE0D-172AB100711A}" destId="{330DF3B0-EBB0-406E-BB3A-36AD008EB3B8}" srcOrd="1" destOrd="0" presId="urn:microsoft.com/office/officeart/2005/8/layout/chart3"/>
    <dgm:cxn modelId="{BAD05E6E-22E4-4AEB-8362-D3CD3F2680D2}" srcId="{A48E697A-03A7-4EFB-9660-1DFE0D793619}" destId="{E142C9E0-29E7-413C-BE0D-172AB100711A}" srcOrd="0" destOrd="0" parTransId="{E20E8326-C451-4B37-81AA-A3F23FD7D160}" sibTransId="{16EB41FC-7399-4245-9F23-0EF605BF972D}"/>
    <dgm:cxn modelId="{7E67DDE7-9440-4332-ACF5-AC9FC701F67D}" srcId="{A48E697A-03A7-4EFB-9660-1DFE0D793619}" destId="{567CE906-E9AE-44A5-A0D9-938E7FD75BA3}" srcOrd="2" destOrd="0" parTransId="{5A7E55FC-553B-439A-BF13-01AF16571E22}" sibTransId="{0A76ED96-DA5B-4CA2-BC3A-44104CDB1A9F}"/>
    <dgm:cxn modelId="{845FC7E9-72FE-409F-8802-D4487B7CEF35}" type="presOf" srcId="{9E412234-172D-454E-8408-EED28EA46687}" destId="{1058663D-C4E0-4248-9BDC-933437C5C35D}" srcOrd="0" destOrd="0" presId="urn:microsoft.com/office/officeart/2005/8/layout/chart3"/>
    <dgm:cxn modelId="{2AC48D01-F70C-436D-A966-AF4D14106E85}" type="presOf" srcId="{A48E697A-03A7-4EFB-9660-1DFE0D793619}" destId="{79CCFF6F-3569-4F6D-83E2-5DBB42EFB4D1}" srcOrd="0" destOrd="0" presId="urn:microsoft.com/office/officeart/2005/8/layout/chart3"/>
    <dgm:cxn modelId="{4A32E6D3-680D-4CBC-B841-7C50083B468C}" srcId="{A48E697A-03A7-4EFB-9660-1DFE0D793619}" destId="{9E412234-172D-454E-8408-EED28EA46687}" srcOrd="1" destOrd="0" parTransId="{E73AA5B5-14C3-4FEC-8481-0ACC354C2FDA}" sibTransId="{DF2F33DC-1C4A-4E27-8954-AACE2069F655}"/>
    <dgm:cxn modelId="{C7B5B77A-2654-43B5-A9A3-68493F08511D}" type="presOf" srcId="{E142C9E0-29E7-413C-BE0D-172AB100711A}" destId="{59054116-1DEC-4CF0-9B98-8EB20362EC8A}" srcOrd="0" destOrd="0" presId="urn:microsoft.com/office/officeart/2005/8/layout/chart3"/>
    <dgm:cxn modelId="{99C603D2-D4AA-4E90-B528-076736370336}" type="presOf" srcId="{567CE906-E9AE-44A5-A0D9-938E7FD75BA3}" destId="{A10E22DF-09A0-47D6-9497-A3FCDE3328E9}" srcOrd="0" destOrd="0" presId="urn:microsoft.com/office/officeart/2005/8/layout/chart3"/>
    <dgm:cxn modelId="{D1DF7B3F-6B34-45DE-AB21-70D164118FCF}" type="presParOf" srcId="{79CCFF6F-3569-4F6D-83E2-5DBB42EFB4D1}" destId="{59054116-1DEC-4CF0-9B98-8EB20362EC8A}" srcOrd="0" destOrd="0" presId="urn:microsoft.com/office/officeart/2005/8/layout/chart3"/>
    <dgm:cxn modelId="{E10E053E-D569-4907-89B5-19A742F16789}" type="presParOf" srcId="{79CCFF6F-3569-4F6D-83E2-5DBB42EFB4D1}" destId="{330DF3B0-EBB0-406E-BB3A-36AD008EB3B8}" srcOrd="1" destOrd="0" presId="urn:microsoft.com/office/officeart/2005/8/layout/chart3"/>
    <dgm:cxn modelId="{C83220D3-7FFB-418C-B4AD-30B53E19C2BD}" type="presParOf" srcId="{79CCFF6F-3569-4F6D-83E2-5DBB42EFB4D1}" destId="{1058663D-C4E0-4248-9BDC-933437C5C35D}" srcOrd="2" destOrd="0" presId="urn:microsoft.com/office/officeart/2005/8/layout/chart3"/>
    <dgm:cxn modelId="{E764D1CD-4557-4F26-8856-5483AF8ACB63}" type="presParOf" srcId="{79CCFF6F-3569-4F6D-83E2-5DBB42EFB4D1}" destId="{C465C667-66F8-482B-8C4A-080AE24F2689}" srcOrd="3" destOrd="0" presId="urn:microsoft.com/office/officeart/2005/8/layout/chart3"/>
    <dgm:cxn modelId="{00A95DCD-93AE-4FA0-8562-E71F98922E77}" type="presParOf" srcId="{79CCFF6F-3569-4F6D-83E2-5DBB42EFB4D1}" destId="{A10E22DF-09A0-47D6-9497-A3FCDE3328E9}" srcOrd="4" destOrd="0" presId="urn:microsoft.com/office/officeart/2005/8/layout/chart3"/>
    <dgm:cxn modelId="{B2CAD9C3-84E5-4F0E-B606-2F060708129E}" type="presParOf" srcId="{79CCFF6F-3569-4F6D-83E2-5DBB42EFB4D1}" destId="{C1539735-E513-46EF-8C38-A8ABBF84DD1D}" srcOrd="5" destOrd="0" presId="urn:microsoft.com/office/officeart/2005/8/layout/char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370658-C07B-4D19-A761-80861454D116}">
      <dsp:nvSpPr>
        <dsp:cNvPr id="0" name=""/>
        <dsp:cNvSpPr/>
      </dsp:nvSpPr>
      <dsp:spPr>
        <a:xfrm>
          <a:off x="777878" y="282836"/>
          <a:ext cx="3655123" cy="3655123"/>
        </a:xfrm>
        <a:prstGeom prst="pie">
          <a:avLst>
            <a:gd name="adj1" fmla="val 16200000"/>
            <a:gd name="adj2" fmla="val 1800000"/>
          </a:avLst>
        </a:prstGeom>
        <a:solidFill>
          <a:srgbClr val="FF717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lt-LT" sz="2600" b="1" kern="1200" dirty="0">
              <a:solidFill>
                <a:srgbClr val="C00000"/>
              </a:solidFill>
              <a:effectLst/>
            </a:rPr>
            <a:t>Emocijos</a:t>
          </a:r>
        </a:p>
      </dsp:txBody>
      <dsp:txXfrm>
        <a:off x="2704215" y="1057375"/>
        <a:ext cx="1305401" cy="1087834"/>
      </dsp:txXfrm>
    </dsp:sp>
    <dsp:sp modelId="{D2698E14-C7C2-4A5A-9153-47D40EFB08C9}">
      <dsp:nvSpPr>
        <dsp:cNvPr id="0" name=""/>
        <dsp:cNvSpPr/>
      </dsp:nvSpPr>
      <dsp:spPr>
        <a:xfrm>
          <a:off x="702600" y="413377"/>
          <a:ext cx="3655123" cy="3655123"/>
        </a:xfrm>
        <a:prstGeom prst="pie">
          <a:avLst>
            <a:gd name="adj1" fmla="val 1800000"/>
            <a:gd name="adj2" fmla="val 9000000"/>
          </a:avLst>
        </a:prstGeom>
        <a:solidFill>
          <a:srgbClr val="43CE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lt-LT" sz="2600" b="1" kern="1200" dirty="0">
              <a:solidFill>
                <a:srgbClr val="C00000"/>
              </a:solidFill>
              <a:effectLst/>
            </a:rPr>
            <a:t>Valia</a:t>
          </a:r>
        </a:p>
      </dsp:txBody>
      <dsp:txXfrm>
        <a:off x="1572867" y="2784856"/>
        <a:ext cx="1958102" cy="957294"/>
      </dsp:txXfrm>
    </dsp:sp>
    <dsp:sp modelId="{A49FD2EF-908E-47FD-8A5B-10134942FCEB}">
      <dsp:nvSpPr>
        <dsp:cNvPr id="0" name=""/>
        <dsp:cNvSpPr/>
      </dsp:nvSpPr>
      <dsp:spPr>
        <a:xfrm>
          <a:off x="627321" y="282836"/>
          <a:ext cx="3655123" cy="3655123"/>
        </a:xfrm>
        <a:prstGeom prst="pie">
          <a:avLst>
            <a:gd name="adj1" fmla="val 9000000"/>
            <a:gd name="adj2" fmla="val 1620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lt-LT" sz="2600" b="1" kern="1200" dirty="0">
              <a:solidFill>
                <a:srgbClr val="C00000"/>
              </a:solidFill>
              <a:effectLst/>
            </a:rPr>
            <a:t>Protas</a:t>
          </a:r>
        </a:p>
      </dsp:txBody>
      <dsp:txXfrm>
        <a:off x="1050707" y="1057375"/>
        <a:ext cx="1305401" cy="1087834"/>
      </dsp:txXfrm>
    </dsp:sp>
    <dsp:sp modelId="{A26AC6F2-51B0-45F4-BF21-F278ADD77870}">
      <dsp:nvSpPr>
        <dsp:cNvPr id="0" name=""/>
        <dsp:cNvSpPr/>
      </dsp:nvSpPr>
      <dsp:spPr>
        <a:xfrm>
          <a:off x="551910" y="56567"/>
          <a:ext cx="4107663" cy="4107663"/>
        </a:xfrm>
        <a:prstGeom prst="circularArrow">
          <a:avLst>
            <a:gd name="adj1" fmla="val 5085"/>
            <a:gd name="adj2" fmla="val 327528"/>
            <a:gd name="adj3" fmla="val 1472472"/>
            <a:gd name="adj4" fmla="val 16199432"/>
            <a:gd name="adj5" fmla="val 5932"/>
          </a:avLst>
        </a:prstGeom>
        <a:solidFill>
          <a:srgbClr val="FF2929"/>
        </a:solidFill>
        <a:ln>
          <a:noFill/>
        </a:ln>
        <a:effectLst/>
      </dsp:spPr>
      <dsp:style>
        <a:lnRef idx="0">
          <a:scrgbClr r="0" g="0" b="0"/>
        </a:lnRef>
        <a:fillRef idx="1">
          <a:scrgbClr r="0" g="0" b="0"/>
        </a:fillRef>
        <a:effectRef idx="0">
          <a:scrgbClr r="0" g="0" b="0"/>
        </a:effectRef>
        <a:fontRef idx="minor">
          <a:schemeClr val="lt1"/>
        </a:fontRef>
      </dsp:style>
    </dsp:sp>
    <dsp:sp modelId="{6CF5BB06-88F4-402D-B173-5E4CBC5E3763}">
      <dsp:nvSpPr>
        <dsp:cNvPr id="0" name=""/>
        <dsp:cNvSpPr/>
      </dsp:nvSpPr>
      <dsp:spPr>
        <a:xfrm>
          <a:off x="476330" y="186876"/>
          <a:ext cx="4107663" cy="4107663"/>
        </a:xfrm>
        <a:prstGeom prst="circularArrow">
          <a:avLst>
            <a:gd name="adj1" fmla="val 5085"/>
            <a:gd name="adj2" fmla="val 327528"/>
            <a:gd name="adj3" fmla="val 8671970"/>
            <a:gd name="adj4" fmla="val 1800502"/>
            <a:gd name="adj5" fmla="val 5932"/>
          </a:avLst>
        </a:prstGeom>
        <a:solidFill>
          <a:srgbClr val="FF2929"/>
        </a:solidFill>
        <a:ln>
          <a:noFill/>
        </a:ln>
        <a:effectLst/>
      </dsp:spPr>
      <dsp:style>
        <a:lnRef idx="0">
          <a:scrgbClr r="0" g="0" b="0"/>
        </a:lnRef>
        <a:fillRef idx="1">
          <a:scrgbClr r="0" g="0" b="0"/>
        </a:fillRef>
        <a:effectRef idx="0">
          <a:scrgbClr r="0" g="0" b="0"/>
        </a:effectRef>
        <a:fontRef idx="minor">
          <a:schemeClr val="lt1"/>
        </a:fontRef>
      </dsp:style>
    </dsp:sp>
    <dsp:sp modelId="{7C38F12E-4FBC-45BA-A93D-DA639EB16793}">
      <dsp:nvSpPr>
        <dsp:cNvPr id="0" name=""/>
        <dsp:cNvSpPr/>
      </dsp:nvSpPr>
      <dsp:spPr>
        <a:xfrm>
          <a:off x="400750" y="56567"/>
          <a:ext cx="4107663" cy="4107663"/>
        </a:xfrm>
        <a:prstGeom prst="circularArrow">
          <a:avLst>
            <a:gd name="adj1" fmla="val 5085"/>
            <a:gd name="adj2" fmla="val 327528"/>
            <a:gd name="adj3" fmla="val 15873039"/>
            <a:gd name="adj4" fmla="val 9000000"/>
            <a:gd name="adj5" fmla="val 5932"/>
          </a:avLst>
        </a:prstGeom>
        <a:solidFill>
          <a:srgbClr val="FF2929"/>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54116-1DEC-4CF0-9B98-8EB20362EC8A}">
      <dsp:nvSpPr>
        <dsp:cNvPr id="0" name=""/>
        <dsp:cNvSpPr/>
      </dsp:nvSpPr>
      <dsp:spPr>
        <a:xfrm>
          <a:off x="822441" y="374487"/>
          <a:ext cx="4484498" cy="4484498"/>
        </a:xfrm>
        <a:prstGeom prst="pie">
          <a:avLst>
            <a:gd name="adj1" fmla="val 16200000"/>
            <a:gd name="adj2" fmla="val 1800000"/>
          </a:avLst>
        </a:prstGeom>
        <a:solidFill>
          <a:srgbClr val="FF2929"/>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lt-LT" sz="5400" b="1" kern="1200" dirty="0">
              <a:solidFill>
                <a:srgbClr val="FFFF00"/>
              </a:solidFill>
              <a:effectLst>
                <a:outerShdw blurRad="38100" dist="38100" dir="2700000" algn="tl">
                  <a:srgbClr val="000000">
                    <a:alpha val="43137"/>
                  </a:srgbClr>
                </a:outerShdw>
              </a:effectLst>
            </a:rPr>
            <a:t>Siela</a:t>
          </a:r>
        </a:p>
      </dsp:txBody>
      <dsp:txXfrm>
        <a:off x="3260621" y="1201984"/>
        <a:ext cx="1521526" cy="1494832"/>
      </dsp:txXfrm>
    </dsp:sp>
    <dsp:sp modelId="{1058663D-C4E0-4248-9BDC-933437C5C35D}">
      <dsp:nvSpPr>
        <dsp:cNvPr id="0" name=""/>
        <dsp:cNvSpPr/>
      </dsp:nvSpPr>
      <dsp:spPr>
        <a:xfrm>
          <a:off x="633565" y="493828"/>
          <a:ext cx="4484498" cy="4484498"/>
        </a:xfrm>
        <a:prstGeom prst="pie">
          <a:avLst>
            <a:gd name="adj1" fmla="val 1800000"/>
            <a:gd name="adj2" fmla="val 9000000"/>
          </a:avLst>
        </a:prstGeom>
        <a:solidFill>
          <a:schemeClr val="accent4">
            <a:hueOff val="5197846"/>
            <a:satOff val="-23984"/>
            <a:lumOff val="883"/>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lt-LT" sz="4100" b="1" kern="1200" dirty="0">
              <a:effectLst>
                <a:outerShdw blurRad="38100" dist="38100" dir="2700000" algn="tl">
                  <a:srgbClr val="000000">
                    <a:alpha val="43137"/>
                  </a:srgbClr>
                </a:outerShdw>
              </a:effectLst>
            </a:rPr>
            <a:t>Kūnas</a:t>
          </a:r>
        </a:p>
      </dsp:txBody>
      <dsp:txXfrm>
        <a:off x="1861463" y="3323333"/>
        <a:ext cx="2028701" cy="1388059"/>
      </dsp:txXfrm>
    </dsp:sp>
    <dsp:sp modelId="{A10E22DF-09A0-47D6-9497-A3FCDE3328E9}">
      <dsp:nvSpPr>
        <dsp:cNvPr id="0" name=""/>
        <dsp:cNvSpPr/>
      </dsp:nvSpPr>
      <dsp:spPr>
        <a:xfrm>
          <a:off x="633565" y="493828"/>
          <a:ext cx="4484498" cy="4484498"/>
        </a:xfrm>
        <a:prstGeom prst="pie">
          <a:avLst>
            <a:gd name="adj1" fmla="val 9000000"/>
            <a:gd name="adj2" fmla="val 16200000"/>
          </a:avLst>
        </a:prstGeom>
        <a:solidFill>
          <a:schemeClr val="accent4">
            <a:hueOff val="10395692"/>
            <a:satOff val="-47968"/>
            <a:lumOff val="1765"/>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0" tIns="52070" rIns="52070" bIns="52070" numCol="1" spcCol="1270" anchor="ctr" anchorCtr="0">
          <a:noAutofit/>
        </a:bodyPr>
        <a:lstStyle/>
        <a:p>
          <a:pPr marL="0" lvl="0" indent="0" algn="ctr" defTabSz="1822450">
            <a:lnSpc>
              <a:spcPct val="90000"/>
            </a:lnSpc>
            <a:spcBef>
              <a:spcPct val="0"/>
            </a:spcBef>
            <a:spcAft>
              <a:spcPct val="35000"/>
            </a:spcAft>
            <a:buNone/>
          </a:pPr>
          <a:r>
            <a:rPr lang="lt-LT" sz="4100" b="1" kern="1200" dirty="0">
              <a:effectLst>
                <a:outerShdw blurRad="38100" dist="38100" dir="2700000" algn="tl">
                  <a:srgbClr val="000000">
                    <a:alpha val="43137"/>
                  </a:srgbClr>
                </a:outerShdw>
              </a:effectLst>
            </a:rPr>
            <a:t>Dvasia</a:t>
          </a:r>
        </a:p>
      </dsp:txBody>
      <dsp:txXfrm>
        <a:off x="1114047" y="1374712"/>
        <a:ext cx="1521526" cy="1494832"/>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12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a:t>Spustelėję redag. ruoš. pavad. stilių</a:t>
            </a:r>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Spustelėję redag. ruoš. paantrš. stilių</a:t>
            </a:r>
          </a:p>
        </p:txBody>
      </p:sp>
      <p:sp>
        <p:nvSpPr>
          <p:cNvPr id="4" name="Datos vietos rezervavimo ženklas 3"/>
          <p:cNvSpPr>
            <a:spLocks noGrp="1"/>
          </p:cNvSpPr>
          <p:nvPr>
            <p:ph type="dt" sz="half" idx="10"/>
          </p:nvPr>
        </p:nvSpPr>
        <p:spPr/>
        <p:txBody>
          <a:body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40704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139665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171175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3215121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a:t>Spustelėję redag. ruoš. pavad. stilių</a:t>
            </a:r>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Spustelėję redag. ruoš. teksto stilių</a:t>
            </a:r>
          </a:p>
        </p:txBody>
      </p:sp>
      <p:sp>
        <p:nvSpPr>
          <p:cNvPr id="4" name="Datos vietos rezervavimo ženklas 3"/>
          <p:cNvSpPr>
            <a:spLocks noGrp="1"/>
          </p:cNvSpPr>
          <p:nvPr>
            <p:ph type="dt" sz="half" idx="10"/>
          </p:nvPr>
        </p:nvSpPr>
        <p:spPr/>
        <p:txBody>
          <a:body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418435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838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6172200" y="1825625"/>
            <a:ext cx="5181600" cy="435133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4"/>
          <p:cNvSpPr>
            <a:spLocks noGrp="1"/>
          </p:cNvSpPr>
          <p:nvPr>
            <p:ph type="dt" sz="half" idx="10"/>
          </p:nvPr>
        </p:nvSpPr>
        <p:spPr/>
        <p:txBody>
          <a:bodyPr/>
          <a:lstStyle/>
          <a:p>
            <a:fld id="{456F2B68-8635-4E1F-96DA-E4360FD36D8D}" type="datetimeFigureOut">
              <a:rPr lang="lt-LT" smtClean="0"/>
              <a:t>2016-11-06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6542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a:t>Spustelėję redag. ruoš. pavad. stilių</a:t>
            </a:r>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6"/>
          <p:cNvSpPr>
            <a:spLocks noGrp="1"/>
          </p:cNvSpPr>
          <p:nvPr>
            <p:ph type="dt" sz="half" idx="10"/>
          </p:nvPr>
        </p:nvSpPr>
        <p:spPr/>
        <p:txBody>
          <a:bodyPr/>
          <a:lstStyle/>
          <a:p>
            <a:fld id="{456F2B68-8635-4E1F-96DA-E4360FD36D8D}" type="datetimeFigureOut">
              <a:rPr lang="lt-LT" smtClean="0"/>
              <a:t>2016-11-06</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999654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p>
        </p:txBody>
      </p:sp>
      <p:sp>
        <p:nvSpPr>
          <p:cNvPr id="3" name="Datos vietos rezervavimo ženklas 2"/>
          <p:cNvSpPr>
            <a:spLocks noGrp="1"/>
          </p:cNvSpPr>
          <p:nvPr>
            <p:ph type="dt" sz="half" idx="10"/>
          </p:nvPr>
        </p:nvSpPr>
        <p:spPr/>
        <p:txBody>
          <a:bodyPr/>
          <a:lstStyle/>
          <a:p>
            <a:fld id="{456F2B68-8635-4E1F-96DA-E4360FD36D8D}" type="datetimeFigureOut">
              <a:rPr lang="lt-LT" smtClean="0"/>
              <a:t>2016-11-06</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89461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56F2B68-8635-4E1F-96DA-E4360FD36D8D}" type="datetimeFigureOut">
              <a:rPr lang="lt-LT" smtClean="0"/>
              <a:t>2016-11-06</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120679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456F2B68-8635-4E1F-96DA-E4360FD36D8D}" type="datetimeFigureOut">
              <a:rPr lang="lt-LT" smtClean="0"/>
              <a:t>2016-11-06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3737122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a:t>Spustelėję redag. ruoš. pavad. stilių</a:t>
            </a:r>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Spustelėję redag. ruoš. teksto stilių</a:t>
            </a:r>
          </a:p>
        </p:txBody>
      </p:sp>
      <p:sp>
        <p:nvSpPr>
          <p:cNvPr id="5" name="Datos vietos rezervavimo ženklas 4"/>
          <p:cNvSpPr>
            <a:spLocks noGrp="1"/>
          </p:cNvSpPr>
          <p:nvPr>
            <p:ph type="dt" sz="half" idx="10"/>
          </p:nvPr>
        </p:nvSpPr>
        <p:spPr/>
        <p:txBody>
          <a:bodyPr/>
          <a:lstStyle/>
          <a:p>
            <a:fld id="{456F2B68-8635-4E1F-96DA-E4360FD36D8D}" type="datetimeFigureOut">
              <a:rPr lang="lt-LT" smtClean="0"/>
              <a:t>2016-11-06</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FF47AC25-4E29-4609-BC3A-065DEC43BD1E}" type="slidenum">
              <a:rPr lang="lt-LT" smtClean="0"/>
              <a:t>‹#›</a:t>
            </a:fld>
            <a:endParaRPr lang="lt-LT"/>
          </a:p>
        </p:txBody>
      </p:sp>
    </p:spTree>
    <p:extLst>
      <p:ext uri="{BB962C8B-B14F-4D97-AF65-F5344CB8AC3E}">
        <p14:creationId xmlns:p14="http://schemas.microsoft.com/office/powerpoint/2010/main" val="3238574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 ruoš. pavad. stilių</a:t>
            </a:r>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6F2B68-8635-4E1F-96DA-E4360FD36D8D}" type="datetimeFigureOut">
              <a:rPr lang="lt-LT" smtClean="0"/>
              <a:t>2016-11-06</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7AC25-4E29-4609-BC3A-065DEC43BD1E}" type="slidenum">
              <a:rPr lang="lt-LT" smtClean="0"/>
              <a:t>‹#›</a:t>
            </a:fld>
            <a:endParaRPr lang="lt-LT"/>
          </a:p>
        </p:txBody>
      </p:sp>
    </p:spTree>
    <p:extLst>
      <p:ext uri="{BB962C8B-B14F-4D97-AF65-F5344CB8AC3E}">
        <p14:creationId xmlns:p14="http://schemas.microsoft.com/office/powerpoint/2010/main" val="2565376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2833988" y="720075"/>
            <a:ext cx="6369051" cy="830997"/>
          </a:xfrm>
          <a:prstGeom prst="rect">
            <a:avLst/>
          </a:prstGeom>
        </p:spPr>
        <p:txBody>
          <a:bodyPr wrap="none">
            <a:spAutoFit/>
          </a:bodyPr>
          <a:lstStyle/>
          <a:p>
            <a:pPr algn="ctr"/>
            <a:r>
              <a:rPr lang="lt-LT" sz="4800" b="1" dirty="0">
                <a:solidFill>
                  <a:schemeClr val="accent6">
                    <a:lumMod val="50000"/>
                  </a:schemeClr>
                </a:solidFill>
                <a:latin typeface="Arial Black" panose="020B0A04020102020204" pitchFamily="34" charset="0"/>
              </a:rPr>
              <a:t>SIELINIS ŽMOGUS</a:t>
            </a:r>
            <a:endParaRPr lang="lt-LT" sz="4800" dirty="0"/>
          </a:p>
        </p:txBody>
      </p:sp>
      <p:sp>
        <p:nvSpPr>
          <p:cNvPr id="2" name="Stačiakampis 1"/>
          <p:cNvSpPr/>
          <p:nvPr/>
        </p:nvSpPr>
        <p:spPr>
          <a:xfrm>
            <a:off x="1167683" y="2113748"/>
            <a:ext cx="10191483" cy="3539430"/>
          </a:xfrm>
          <a:prstGeom prst="rect">
            <a:avLst/>
          </a:prstGeom>
        </p:spPr>
        <p:txBody>
          <a:bodyPr wrap="square">
            <a:spAutoFit/>
          </a:bodyPr>
          <a:lstStyle/>
          <a:p>
            <a:r>
              <a:rPr lang="lt-LT" sz="2800" dirty="0">
                <a:latin typeface="Arial" panose="020B0604020202020204" pitchFamily="34" charset="0"/>
                <a:cs typeface="Arial" panose="020B0604020202020204" pitchFamily="34" charset="0"/>
              </a:rPr>
              <a:t>„O mes gavome ne pasaulio dvasią, bet Dvasią iš Dievo, kad suvoktume, kas mums Dievo dovanota. Apie tai ir kalbame ne žodžiais, kurių moko žmogiškoji išmintis, bet tais, kurių moko Šventoji Dvasia, – dvasinius dalykus gretindami su dvasiniais. </a:t>
            </a:r>
          </a:p>
          <a:p>
            <a:r>
              <a:rPr lang="lt-LT" sz="2800" dirty="0">
                <a:latin typeface="Arial" panose="020B0604020202020204" pitchFamily="34" charset="0"/>
                <a:cs typeface="Arial" panose="020B0604020202020204" pitchFamily="34" charset="0"/>
              </a:rPr>
              <a:t>Bet </a:t>
            </a:r>
            <a:r>
              <a:rPr lang="lt-LT" sz="2800" b="1" dirty="0">
                <a:solidFill>
                  <a:srgbClr val="FF0000"/>
                </a:solidFill>
                <a:latin typeface="Arial" panose="020B0604020202020204" pitchFamily="34" charset="0"/>
                <a:cs typeface="Arial" panose="020B0604020202020204" pitchFamily="34" charset="0"/>
              </a:rPr>
              <a:t>sielinis žmogus </a:t>
            </a:r>
            <a:r>
              <a:rPr lang="lt-LT" sz="2800" dirty="0">
                <a:latin typeface="Arial" panose="020B0604020202020204" pitchFamily="34" charset="0"/>
                <a:cs typeface="Arial" panose="020B0604020202020204" pitchFamily="34" charset="0"/>
              </a:rPr>
              <a:t>nepriima to, kas yra iš Dievo Dvasios, nes jam tai kvailystė; ir negali suprasti, nes tai dvasiškai vertinama. </a:t>
            </a:r>
          </a:p>
          <a:p>
            <a:r>
              <a:rPr lang="lt-LT" sz="2800" dirty="0">
                <a:latin typeface="Arial" panose="020B0604020202020204" pitchFamily="34" charset="0"/>
                <a:cs typeface="Arial" panose="020B0604020202020204" pitchFamily="34" charset="0"/>
              </a:rPr>
              <a:t>O </a:t>
            </a:r>
            <a:r>
              <a:rPr lang="lt-LT" sz="2800" b="1" dirty="0">
                <a:solidFill>
                  <a:srgbClr val="FF0000"/>
                </a:solidFill>
                <a:latin typeface="Arial" panose="020B0604020202020204" pitchFamily="34" charset="0"/>
                <a:cs typeface="Arial" panose="020B0604020202020204" pitchFamily="34" charset="0"/>
              </a:rPr>
              <a:t>dvasinis žmogus </a:t>
            </a:r>
            <a:r>
              <a:rPr lang="lt-LT" sz="2800" dirty="0">
                <a:latin typeface="Arial" panose="020B0604020202020204" pitchFamily="34" charset="0"/>
                <a:cs typeface="Arial" panose="020B0604020202020204" pitchFamily="34" charset="0"/>
              </a:rPr>
              <a:t>gali spręsti apie viską, bet niekas negali spręsti apie jį“ (1 </a:t>
            </a:r>
            <a:r>
              <a:rPr lang="lt-LT" sz="2800" dirty="0" err="1">
                <a:latin typeface="Arial" panose="020B0604020202020204" pitchFamily="34" charset="0"/>
                <a:cs typeface="Arial" panose="020B0604020202020204" pitchFamily="34" charset="0"/>
              </a:rPr>
              <a:t>Kor</a:t>
            </a:r>
            <a:r>
              <a:rPr lang="lt-LT" sz="2800" dirty="0">
                <a:latin typeface="Arial" panose="020B0604020202020204" pitchFamily="34" charset="0"/>
                <a:cs typeface="Arial" panose="020B0604020202020204" pitchFamily="34" charset="0"/>
              </a:rPr>
              <a:t> 2, 12-15). </a:t>
            </a:r>
          </a:p>
        </p:txBody>
      </p:sp>
    </p:spTree>
    <p:extLst>
      <p:ext uri="{BB962C8B-B14F-4D97-AF65-F5344CB8AC3E}">
        <p14:creationId xmlns:p14="http://schemas.microsoft.com/office/powerpoint/2010/main" val="40428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pPr algn="ctr"/>
            <a:r>
              <a:rPr lang="lt-LT" sz="4800" b="1" dirty="0">
                <a:solidFill>
                  <a:schemeClr val="accent6">
                    <a:lumMod val="50000"/>
                  </a:schemeClr>
                </a:solidFill>
                <a:latin typeface="Arial Black" panose="020B0A04020102020204" pitchFamily="34" charset="0"/>
              </a:rPr>
              <a:t>Sielinis žmogus</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005974618"/>
              </p:ext>
            </p:extLst>
          </p:nvPr>
        </p:nvGraphicFramePr>
        <p:xfrm>
          <a:off x="6723847" y="1980171"/>
          <a:ext cx="5060324"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urinio vietos rezervavimo ženklas 21"/>
          <p:cNvGraphicFramePr>
            <a:graphicFrameLocks/>
          </p:cNvGraphicFramePr>
          <p:nvPr>
            <p:extLst>
              <p:ext uri="{D42A27DB-BD31-4B8C-83A1-F6EECF244321}">
                <p14:modId xmlns:p14="http://schemas.microsoft.com/office/powerpoint/2010/main" val="3968732156"/>
              </p:ext>
            </p:extLst>
          </p:nvPr>
        </p:nvGraphicFramePr>
        <p:xfrm>
          <a:off x="0" y="1416280"/>
          <a:ext cx="5982795" cy="533868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Rodyklė dešinėn 5"/>
          <p:cNvSpPr/>
          <p:nvPr/>
        </p:nvSpPr>
        <p:spPr>
          <a:xfrm>
            <a:off x="5602309" y="3296992"/>
            <a:ext cx="1326524" cy="484632"/>
          </a:xfrm>
          <a:prstGeom prst="rightArrow">
            <a:avLst/>
          </a:prstGeom>
          <a:solidFill>
            <a:srgbClr val="FF292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2926952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9093" y="463639"/>
            <a:ext cx="11419473" cy="584775"/>
          </a:xfrm>
          <a:prstGeom prst="rect">
            <a:avLst/>
          </a:prstGeom>
          <a:noFill/>
        </p:spPr>
        <p:txBody>
          <a:bodyPr wrap="none" rtlCol="0">
            <a:spAutoFit/>
          </a:bodyPr>
          <a:lstStyle/>
          <a:p>
            <a:r>
              <a:rPr lang="lt-LT" sz="3200" dirty="0">
                <a:solidFill>
                  <a:schemeClr val="accent6">
                    <a:lumMod val="50000"/>
                  </a:schemeClr>
                </a:solidFill>
                <a:latin typeface="Arial Black" panose="020B0A04020102020204" pitchFamily="34" charset="0"/>
                <a:cs typeface="Arial" panose="020B0604020202020204" pitchFamily="34" charset="0"/>
              </a:rPr>
              <a:t>1. Sielinis žmogus nesivadovauja Šventąja Dvasia.</a:t>
            </a:r>
          </a:p>
        </p:txBody>
      </p:sp>
      <p:sp>
        <p:nvSpPr>
          <p:cNvPr id="3" name="Stačiakampis 2"/>
          <p:cNvSpPr/>
          <p:nvPr/>
        </p:nvSpPr>
        <p:spPr>
          <a:xfrm>
            <a:off x="935864" y="1344597"/>
            <a:ext cx="9972542" cy="1384995"/>
          </a:xfrm>
          <a:prstGeom prst="rect">
            <a:avLst/>
          </a:prstGeom>
        </p:spPr>
        <p:txBody>
          <a:bodyPr wrap="square">
            <a:spAutoFit/>
          </a:bodyPr>
          <a:lstStyle/>
          <a:p>
            <a:r>
              <a:rPr lang="lt-LT" sz="2800" dirty="0">
                <a:latin typeface="Arial" panose="020B0604020202020204" pitchFamily="34" charset="0"/>
                <a:cs typeface="Arial" panose="020B0604020202020204" pitchFamily="34" charset="0"/>
              </a:rPr>
              <a:t>„Bet sielinis žmogus </a:t>
            </a:r>
            <a:r>
              <a:rPr lang="lt-LT" sz="2800" b="1" dirty="0">
                <a:solidFill>
                  <a:srgbClr val="FF0000"/>
                </a:solidFill>
                <a:latin typeface="Arial" panose="020B0604020202020204" pitchFamily="34" charset="0"/>
                <a:cs typeface="Arial" panose="020B0604020202020204" pitchFamily="34" charset="0"/>
              </a:rPr>
              <a:t>nepriima to, kas yra iš Dievo Dvasios</a:t>
            </a:r>
            <a:r>
              <a:rPr lang="lt-LT" sz="2800" dirty="0">
                <a:latin typeface="Arial" panose="020B0604020202020204" pitchFamily="34" charset="0"/>
                <a:cs typeface="Arial" panose="020B0604020202020204" pitchFamily="34" charset="0"/>
              </a:rPr>
              <a:t>, nes jam tai kvailystė; ir negali suprasti, nes tai dvasiškai vertinama“ (1 </a:t>
            </a:r>
            <a:r>
              <a:rPr lang="lt-LT" sz="2800" dirty="0" err="1">
                <a:latin typeface="Arial" panose="020B0604020202020204" pitchFamily="34" charset="0"/>
                <a:cs typeface="Arial" panose="020B0604020202020204" pitchFamily="34" charset="0"/>
              </a:rPr>
              <a:t>Kor</a:t>
            </a:r>
            <a:r>
              <a:rPr lang="lt-LT" sz="2800" dirty="0">
                <a:latin typeface="Arial" panose="020B0604020202020204" pitchFamily="34" charset="0"/>
                <a:cs typeface="Arial" panose="020B0604020202020204" pitchFamily="34" charset="0"/>
              </a:rPr>
              <a:t> 2, 14).</a:t>
            </a:r>
            <a:endParaRPr lang="lt-LT" sz="2800" dirty="0"/>
          </a:p>
        </p:txBody>
      </p:sp>
      <p:sp>
        <p:nvSpPr>
          <p:cNvPr id="4" name="Stačiakampis 3"/>
          <p:cNvSpPr/>
          <p:nvPr/>
        </p:nvSpPr>
        <p:spPr>
          <a:xfrm>
            <a:off x="948743" y="2989925"/>
            <a:ext cx="10139967" cy="954107"/>
          </a:xfrm>
          <a:prstGeom prst="rect">
            <a:avLst/>
          </a:prstGeom>
        </p:spPr>
        <p:txBody>
          <a:bodyPr wrap="square">
            <a:spAutoFit/>
          </a:bodyPr>
          <a:lstStyle/>
          <a:p>
            <a:r>
              <a:rPr lang="lt-LT" sz="2800" dirty="0">
                <a:solidFill>
                  <a:srgbClr val="000000"/>
                </a:solidFill>
                <a:latin typeface="Arial" panose="020B0604020202020204" pitchFamily="34" charset="0"/>
              </a:rPr>
              <a:t>„Tai tie, kurie įneša susiskaldymą, </a:t>
            </a:r>
            <a:r>
              <a:rPr lang="lt-LT" sz="2800" b="1" dirty="0">
                <a:solidFill>
                  <a:srgbClr val="FF0000"/>
                </a:solidFill>
                <a:latin typeface="Arial" panose="020B0604020202020204" pitchFamily="34" charset="0"/>
              </a:rPr>
              <a:t>sieliniai, neturintys Dvasios žmonės</a:t>
            </a:r>
            <a:r>
              <a:rPr lang="lt-LT" sz="2800" dirty="0">
                <a:solidFill>
                  <a:srgbClr val="000000"/>
                </a:solidFill>
                <a:latin typeface="Arial" panose="020B0604020202020204" pitchFamily="34" charset="0"/>
              </a:rPr>
              <a:t>“ (</a:t>
            </a:r>
            <a:r>
              <a:rPr lang="lt-LT" sz="2800" dirty="0" err="1">
                <a:solidFill>
                  <a:srgbClr val="000000"/>
                </a:solidFill>
                <a:latin typeface="Arial" panose="020B0604020202020204" pitchFamily="34" charset="0"/>
              </a:rPr>
              <a:t>Jud</a:t>
            </a:r>
            <a:r>
              <a:rPr lang="lt-LT" sz="2800" dirty="0">
                <a:solidFill>
                  <a:srgbClr val="000000"/>
                </a:solidFill>
                <a:latin typeface="Arial" panose="020B0604020202020204" pitchFamily="34" charset="0"/>
              </a:rPr>
              <a:t> 1, 19).</a:t>
            </a:r>
            <a:r>
              <a:rPr lang="lt-LT" dirty="0">
                <a:solidFill>
                  <a:srgbClr val="000000"/>
                </a:solidFill>
                <a:latin typeface="Arial" panose="020B0604020202020204" pitchFamily="34" charset="0"/>
              </a:rPr>
              <a:t> </a:t>
            </a:r>
            <a:endParaRPr lang="lt-LT" dirty="0"/>
          </a:p>
        </p:txBody>
      </p:sp>
      <p:sp>
        <p:nvSpPr>
          <p:cNvPr id="5" name="Stačiakampis 4"/>
          <p:cNvSpPr/>
          <p:nvPr/>
        </p:nvSpPr>
        <p:spPr>
          <a:xfrm>
            <a:off x="1000258" y="4374301"/>
            <a:ext cx="9238446" cy="1815882"/>
          </a:xfrm>
          <a:prstGeom prst="rect">
            <a:avLst/>
          </a:prstGeom>
        </p:spPr>
        <p:txBody>
          <a:bodyPr wrap="square">
            <a:spAutoFit/>
          </a:bodyPr>
          <a:lstStyle/>
          <a:p>
            <a:r>
              <a:rPr lang="lt-LT" sz="2800" dirty="0">
                <a:solidFill>
                  <a:srgbClr val="000000"/>
                </a:solidFill>
                <a:latin typeface="Arial" panose="020B0604020202020204" pitchFamily="34" charset="0"/>
                <a:cs typeface="Arial" panose="020B0604020202020204" pitchFamily="34" charset="0"/>
              </a:rPr>
              <a:t>„Bet jeigu jūs savo širdyje puoselėjate kartų pavydą ir savanaudiškumą, tuomet nesigirkite ir nemeluokite tiesai. Tai nėra </a:t>
            </a:r>
            <a:r>
              <a:rPr lang="lt-LT" sz="2800" b="1" dirty="0">
                <a:solidFill>
                  <a:srgbClr val="FF0000"/>
                </a:solidFill>
                <a:latin typeface="Arial" panose="020B0604020202020204" pitchFamily="34" charset="0"/>
                <a:cs typeface="Arial" panose="020B0604020202020204" pitchFamily="34" charset="0"/>
              </a:rPr>
              <a:t>išmintis</a:t>
            </a:r>
            <a:r>
              <a:rPr lang="lt-LT" sz="2800" dirty="0">
                <a:solidFill>
                  <a:srgbClr val="000000"/>
                </a:solidFill>
                <a:latin typeface="Arial" panose="020B0604020202020204" pitchFamily="34" charset="0"/>
                <a:cs typeface="Arial" panose="020B0604020202020204" pitchFamily="34" charset="0"/>
              </a:rPr>
              <a:t>, nužengusi iš aukštybių, bet žemiška, </a:t>
            </a:r>
            <a:r>
              <a:rPr lang="lt-LT" sz="2800" b="1" dirty="0">
                <a:solidFill>
                  <a:srgbClr val="FF0000"/>
                </a:solidFill>
                <a:latin typeface="Arial" panose="020B0604020202020204" pitchFamily="34" charset="0"/>
                <a:cs typeface="Arial" panose="020B0604020202020204" pitchFamily="34" charset="0"/>
              </a:rPr>
              <a:t>sielinė</a:t>
            </a:r>
            <a:r>
              <a:rPr lang="lt-LT" sz="2800" dirty="0">
                <a:solidFill>
                  <a:srgbClr val="000000"/>
                </a:solidFill>
                <a:latin typeface="Arial" panose="020B0604020202020204" pitchFamily="34" charset="0"/>
                <a:cs typeface="Arial" panose="020B0604020202020204" pitchFamily="34" charset="0"/>
              </a:rPr>
              <a:t> ir demoniška“ (Jok 3, 14-15). </a:t>
            </a:r>
            <a:endParaRPr lang="lt-L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574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4851" y="270457"/>
            <a:ext cx="10705559" cy="584775"/>
          </a:xfrm>
          <a:prstGeom prst="rect">
            <a:avLst/>
          </a:prstGeom>
          <a:noFill/>
        </p:spPr>
        <p:txBody>
          <a:bodyPr wrap="none" rtlCol="0">
            <a:spAutoFit/>
          </a:bodyPr>
          <a:lstStyle/>
          <a:p>
            <a:r>
              <a:rPr lang="lt-LT" sz="3200" dirty="0">
                <a:solidFill>
                  <a:schemeClr val="accent6">
                    <a:lumMod val="50000"/>
                  </a:schemeClr>
                </a:solidFill>
                <a:latin typeface="Arial Black" panose="020B0A04020102020204" pitchFamily="34" charset="0"/>
              </a:rPr>
              <a:t>2. Sielinis žmogus vadovaujasi savo supratimu.</a:t>
            </a:r>
          </a:p>
        </p:txBody>
      </p:sp>
      <p:sp>
        <p:nvSpPr>
          <p:cNvPr id="3" name="Stačiakampis 2"/>
          <p:cNvSpPr/>
          <p:nvPr/>
        </p:nvSpPr>
        <p:spPr>
          <a:xfrm>
            <a:off x="781318" y="903548"/>
            <a:ext cx="10075573" cy="954107"/>
          </a:xfrm>
          <a:prstGeom prst="rect">
            <a:avLst/>
          </a:prstGeom>
        </p:spPr>
        <p:txBody>
          <a:bodyPr wrap="square">
            <a:spAutoFit/>
          </a:bodyPr>
          <a:lstStyle/>
          <a:p>
            <a:r>
              <a:rPr lang="lt-LT" sz="2800" dirty="0">
                <a:solidFill>
                  <a:srgbClr val="000000"/>
                </a:solidFill>
                <a:latin typeface="Arial" panose="020B0604020202020204" pitchFamily="34" charset="0"/>
              </a:rPr>
              <a:t>„Pasitikėk Viešpačiu visa širdimi ir </a:t>
            </a:r>
            <a:r>
              <a:rPr lang="lt-LT" sz="2800" b="1" dirty="0">
                <a:solidFill>
                  <a:srgbClr val="FF0000"/>
                </a:solidFill>
                <a:latin typeface="Arial" panose="020B0604020202020204" pitchFamily="34" charset="0"/>
              </a:rPr>
              <a:t>nesiremk savo supratimu</a:t>
            </a:r>
            <a:r>
              <a:rPr lang="lt-LT" sz="2800" dirty="0">
                <a:solidFill>
                  <a:srgbClr val="000000"/>
                </a:solidFill>
                <a:latin typeface="Arial" panose="020B0604020202020204" pitchFamily="34" charset="0"/>
              </a:rPr>
              <a:t>“ (Pat 3, 5)</a:t>
            </a:r>
            <a:endParaRPr lang="lt-LT" sz="2800" dirty="0"/>
          </a:p>
        </p:txBody>
      </p:sp>
      <p:sp>
        <p:nvSpPr>
          <p:cNvPr id="4" name="Stačiakampis 3"/>
          <p:cNvSpPr/>
          <p:nvPr/>
        </p:nvSpPr>
        <p:spPr>
          <a:xfrm>
            <a:off x="768437" y="1856586"/>
            <a:ext cx="10024058" cy="954107"/>
          </a:xfrm>
          <a:prstGeom prst="rect">
            <a:avLst/>
          </a:prstGeom>
        </p:spPr>
        <p:txBody>
          <a:bodyPr wrap="square">
            <a:spAutoFit/>
          </a:bodyPr>
          <a:lstStyle/>
          <a:p>
            <a:r>
              <a:rPr lang="lt-LT" sz="2800" dirty="0">
                <a:solidFill>
                  <a:srgbClr val="000000"/>
                </a:solidFill>
                <a:latin typeface="Arial" panose="020B0604020202020204" pitchFamily="34" charset="0"/>
              </a:rPr>
              <a:t>„Tuo metu Izraelyje nebuvo karaliaus. Kiekvienas darė tai, kas </a:t>
            </a:r>
            <a:r>
              <a:rPr lang="lt-LT" sz="2800" b="1" dirty="0">
                <a:solidFill>
                  <a:srgbClr val="FF0000"/>
                </a:solidFill>
                <a:latin typeface="Arial" panose="020B0604020202020204" pitchFamily="34" charset="0"/>
              </a:rPr>
              <a:t>jam atrodė teisinga</a:t>
            </a:r>
            <a:r>
              <a:rPr lang="lt-LT" sz="2800" dirty="0">
                <a:solidFill>
                  <a:srgbClr val="000000"/>
                </a:solidFill>
                <a:latin typeface="Arial" panose="020B0604020202020204" pitchFamily="34" charset="0"/>
              </a:rPr>
              <a:t>“ (Ts 21, 25).</a:t>
            </a:r>
            <a:endParaRPr lang="lt-LT" sz="2800" dirty="0"/>
          </a:p>
        </p:txBody>
      </p:sp>
      <p:sp>
        <p:nvSpPr>
          <p:cNvPr id="5" name="Stačiakampis 4"/>
          <p:cNvSpPr/>
          <p:nvPr/>
        </p:nvSpPr>
        <p:spPr>
          <a:xfrm>
            <a:off x="768439" y="2886894"/>
            <a:ext cx="10449059" cy="954107"/>
          </a:xfrm>
          <a:prstGeom prst="rect">
            <a:avLst/>
          </a:prstGeom>
        </p:spPr>
        <p:txBody>
          <a:bodyPr wrap="square">
            <a:spAutoFit/>
          </a:bodyPr>
          <a:lstStyle/>
          <a:p>
            <a:r>
              <a:rPr lang="lt-LT" sz="2800" dirty="0">
                <a:solidFill>
                  <a:srgbClr val="000000"/>
                </a:solidFill>
                <a:latin typeface="Arial" panose="020B0604020202020204" pitchFamily="34" charset="0"/>
              </a:rPr>
              <a:t>„Kartais kelias, kuris </a:t>
            </a:r>
            <a:r>
              <a:rPr lang="lt-LT" sz="2800" b="1" dirty="0">
                <a:solidFill>
                  <a:srgbClr val="FF0000"/>
                </a:solidFill>
                <a:latin typeface="Arial" panose="020B0604020202020204" pitchFamily="34" charset="0"/>
              </a:rPr>
              <a:t>žmogui atrodo teisingas</a:t>
            </a:r>
            <a:r>
              <a:rPr lang="lt-LT" sz="2800" dirty="0">
                <a:solidFill>
                  <a:srgbClr val="000000"/>
                </a:solidFill>
                <a:latin typeface="Arial" panose="020B0604020202020204" pitchFamily="34" charset="0"/>
              </a:rPr>
              <a:t>, nuveda į mirtį“ (Pat 16, 25).</a:t>
            </a:r>
            <a:endParaRPr lang="lt-LT" sz="2800" dirty="0"/>
          </a:p>
        </p:txBody>
      </p:sp>
      <p:sp>
        <p:nvSpPr>
          <p:cNvPr id="6" name="Stačiakampis 5"/>
          <p:cNvSpPr/>
          <p:nvPr/>
        </p:nvSpPr>
        <p:spPr>
          <a:xfrm>
            <a:off x="755560" y="5362806"/>
            <a:ext cx="10874061" cy="1384995"/>
          </a:xfrm>
          <a:prstGeom prst="rect">
            <a:avLst/>
          </a:prstGeom>
        </p:spPr>
        <p:txBody>
          <a:bodyPr wrap="square">
            <a:spAutoFit/>
          </a:bodyPr>
          <a:lstStyle/>
          <a:p>
            <a:r>
              <a:rPr lang="lt-LT" sz="2800" dirty="0">
                <a:solidFill>
                  <a:srgbClr val="000000"/>
                </a:solidFill>
                <a:latin typeface="Arial" panose="020B0604020202020204" pitchFamily="34" charset="0"/>
              </a:rPr>
              <a:t>„Ir neprisitaikykite prie šio pasaulio, bet pasikeiskite</a:t>
            </a:r>
            <a:r>
              <a:rPr lang="lt-LT" sz="2800" dirty="0">
                <a:latin typeface="Arial" panose="020B0604020202020204" pitchFamily="34" charset="0"/>
              </a:rPr>
              <a:t>,</a:t>
            </a:r>
            <a:r>
              <a:rPr lang="lt-LT" sz="2800" b="1" dirty="0">
                <a:solidFill>
                  <a:srgbClr val="FF0000"/>
                </a:solidFill>
                <a:latin typeface="Arial" panose="020B0604020202020204" pitchFamily="34" charset="0"/>
              </a:rPr>
              <a:t> atnaujindami savo protą</a:t>
            </a:r>
            <a:r>
              <a:rPr lang="lt-LT" sz="2800" dirty="0">
                <a:solidFill>
                  <a:srgbClr val="000000"/>
                </a:solidFill>
                <a:latin typeface="Arial" panose="020B0604020202020204" pitchFamily="34" charset="0"/>
              </a:rPr>
              <a:t>, kad galėtumėte ištirti, kas yra gera, priimtina ir tobula Dievo valia“ (</a:t>
            </a:r>
            <a:r>
              <a:rPr lang="lt-LT" sz="2800" dirty="0" err="1">
                <a:solidFill>
                  <a:srgbClr val="000000"/>
                </a:solidFill>
                <a:latin typeface="Arial" panose="020B0604020202020204" pitchFamily="34" charset="0"/>
              </a:rPr>
              <a:t>Rom</a:t>
            </a:r>
            <a:r>
              <a:rPr lang="lt-LT" sz="2800" dirty="0">
                <a:solidFill>
                  <a:srgbClr val="000000"/>
                </a:solidFill>
                <a:latin typeface="Arial" panose="020B0604020202020204" pitchFamily="34" charset="0"/>
              </a:rPr>
              <a:t> 12, 2)</a:t>
            </a:r>
            <a:r>
              <a:rPr lang="lt-LT" dirty="0">
                <a:solidFill>
                  <a:srgbClr val="000000"/>
                </a:solidFill>
                <a:latin typeface="Arial" panose="020B0604020202020204" pitchFamily="34" charset="0"/>
              </a:rPr>
              <a:t>. </a:t>
            </a:r>
            <a:endParaRPr lang="lt-LT" dirty="0"/>
          </a:p>
        </p:txBody>
      </p:sp>
      <p:sp>
        <p:nvSpPr>
          <p:cNvPr id="7" name="Stačiakampis 6"/>
          <p:cNvSpPr/>
          <p:nvPr/>
        </p:nvSpPr>
        <p:spPr>
          <a:xfrm>
            <a:off x="742682" y="3907493"/>
            <a:ext cx="11131640" cy="1384995"/>
          </a:xfrm>
          <a:prstGeom prst="rect">
            <a:avLst/>
          </a:prstGeom>
        </p:spPr>
        <p:txBody>
          <a:bodyPr wrap="square">
            <a:spAutoFit/>
          </a:bodyPr>
          <a:lstStyle/>
          <a:p>
            <a:r>
              <a:rPr lang="lt-LT" sz="2800" dirty="0">
                <a:solidFill>
                  <a:srgbClr val="000000"/>
                </a:solidFill>
                <a:latin typeface="Arial" panose="020B0604020202020204" pitchFamily="34" charset="0"/>
              </a:rPr>
              <a:t>„Kadangi jie nesirūpino pažinti Dievą, tai Dievas leido jiems </a:t>
            </a:r>
            <a:r>
              <a:rPr lang="lt-LT" sz="2800" b="1" dirty="0">
                <a:solidFill>
                  <a:srgbClr val="FF0000"/>
                </a:solidFill>
                <a:latin typeface="Arial" panose="020B0604020202020204" pitchFamily="34" charset="0"/>
              </a:rPr>
              <a:t>vadovautis netikusiu išmanymu </a:t>
            </a:r>
            <a:r>
              <a:rPr lang="lt-LT" sz="2800" dirty="0">
                <a:solidFill>
                  <a:srgbClr val="000000"/>
                </a:solidFill>
                <a:latin typeface="Arial" panose="020B0604020202020204" pitchFamily="34" charset="0"/>
              </a:rPr>
              <a:t>ir daryti, kas nepridera“ </a:t>
            </a:r>
          </a:p>
          <a:p>
            <a:r>
              <a:rPr lang="lt-LT" sz="2800" dirty="0">
                <a:solidFill>
                  <a:srgbClr val="000000"/>
                </a:solidFill>
                <a:latin typeface="Arial" panose="020B0604020202020204" pitchFamily="34" charset="0"/>
              </a:rPr>
              <a:t>(</a:t>
            </a:r>
            <a:r>
              <a:rPr lang="lt-LT" sz="2800" dirty="0" err="1">
                <a:solidFill>
                  <a:srgbClr val="000000"/>
                </a:solidFill>
                <a:latin typeface="Arial" panose="020B0604020202020204" pitchFamily="34" charset="0"/>
              </a:rPr>
              <a:t>Rom</a:t>
            </a:r>
            <a:r>
              <a:rPr lang="lt-LT" sz="2800" dirty="0">
                <a:solidFill>
                  <a:srgbClr val="000000"/>
                </a:solidFill>
                <a:latin typeface="Arial" panose="020B0604020202020204" pitchFamily="34" charset="0"/>
              </a:rPr>
              <a:t> 1, 28).</a:t>
            </a:r>
            <a:endParaRPr lang="lt-LT" sz="2800" dirty="0"/>
          </a:p>
        </p:txBody>
      </p:sp>
    </p:spTree>
    <p:extLst>
      <p:ext uri="{BB962C8B-B14F-4D97-AF65-F5344CB8AC3E}">
        <p14:creationId xmlns:p14="http://schemas.microsoft.com/office/powerpoint/2010/main" val="583243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249104" y="204920"/>
            <a:ext cx="10452285" cy="584775"/>
          </a:xfrm>
          <a:prstGeom prst="rect">
            <a:avLst/>
          </a:prstGeom>
        </p:spPr>
        <p:txBody>
          <a:bodyPr wrap="none">
            <a:spAutoFit/>
          </a:bodyPr>
          <a:lstStyle/>
          <a:p>
            <a:r>
              <a:rPr lang="lt-LT" sz="3200" dirty="0">
                <a:solidFill>
                  <a:schemeClr val="accent6">
                    <a:lumMod val="50000"/>
                  </a:schemeClr>
                </a:solidFill>
                <a:latin typeface="Arial Black" panose="020B0A04020102020204" pitchFamily="34" charset="0"/>
              </a:rPr>
              <a:t>3. Sielinis žmogus vadovaujasi savo jausmais.</a:t>
            </a:r>
          </a:p>
        </p:txBody>
      </p:sp>
      <p:sp>
        <p:nvSpPr>
          <p:cNvPr id="3" name="Stačiakampis 2"/>
          <p:cNvSpPr/>
          <p:nvPr/>
        </p:nvSpPr>
        <p:spPr>
          <a:xfrm>
            <a:off x="472226" y="1032336"/>
            <a:ext cx="10500573" cy="954107"/>
          </a:xfrm>
          <a:prstGeom prst="rect">
            <a:avLst/>
          </a:prstGeom>
        </p:spPr>
        <p:txBody>
          <a:bodyPr wrap="square">
            <a:spAutoFit/>
          </a:bodyPr>
          <a:lstStyle/>
          <a:p>
            <a:r>
              <a:rPr lang="lt-LT" sz="2800" dirty="0">
                <a:solidFill>
                  <a:srgbClr val="000000"/>
                </a:solidFill>
                <a:latin typeface="Arial" panose="020B0604020202020204" pitchFamily="34" charset="0"/>
              </a:rPr>
              <a:t>„Išmintingas žmogus bijo ir vengia pikto, o kvailys </a:t>
            </a:r>
            <a:r>
              <a:rPr lang="lt-LT" sz="2800" b="1" dirty="0">
                <a:solidFill>
                  <a:srgbClr val="FF0000"/>
                </a:solidFill>
                <a:latin typeface="Arial" panose="020B0604020202020204" pitchFamily="34" charset="0"/>
              </a:rPr>
              <a:t>karščiuojasi</a:t>
            </a:r>
            <a:r>
              <a:rPr lang="lt-LT" sz="2800" dirty="0">
                <a:solidFill>
                  <a:srgbClr val="000000"/>
                </a:solidFill>
                <a:latin typeface="Arial" panose="020B0604020202020204" pitchFamily="34" charset="0"/>
              </a:rPr>
              <a:t> ir pasitiki savimi“ (Pat 14, 16). </a:t>
            </a:r>
            <a:endParaRPr lang="lt-LT" sz="2800" dirty="0"/>
          </a:p>
        </p:txBody>
      </p:sp>
      <p:sp>
        <p:nvSpPr>
          <p:cNvPr id="6" name="Stačiakampis 5"/>
          <p:cNvSpPr/>
          <p:nvPr/>
        </p:nvSpPr>
        <p:spPr>
          <a:xfrm>
            <a:off x="497981" y="3916792"/>
            <a:ext cx="10874063" cy="2677656"/>
          </a:xfrm>
          <a:prstGeom prst="rect">
            <a:avLst/>
          </a:prstGeom>
        </p:spPr>
        <p:txBody>
          <a:bodyPr wrap="square">
            <a:spAutoFit/>
          </a:bodyPr>
          <a:lstStyle/>
          <a:p>
            <a:r>
              <a:rPr lang="lt-LT" sz="2800" dirty="0">
                <a:solidFill>
                  <a:srgbClr val="000000"/>
                </a:solidFill>
                <a:latin typeface="Arial" panose="020B0604020202020204" pitchFamily="34" charset="0"/>
                <a:cs typeface="Arial" panose="020B0604020202020204" pitchFamily="34" charset="0"/>
              </a:rPr>
              <a:t>„Pakilo didžiulė vėtra ir bangos daužėsi į valtį taip, kad ją jau sėmė. </a:t>
            </a:r>
            <a:br>
              <a:rPr lang="lt-LT" sz="2800" dirty="0">
                <a:latin typeface="Arial" panose="020B0604020202020204" pitchFamily="34" charset="0"/>
                <a:cs typeface="Arial" panose="020B0604020202020204" pitchFamily="34" charset="0"/>
              </a:rPr>
            </a:br>
            <a:r>
              <a:rPr lang="lt-LT" sz="2800" dirty="0">
                <a:solidFill>
                  <a:srgbClr val="000000"/>
                </a:solidFill>
                <a:latin typeface="Arial" panose="020B0604020202020204" pitchFamily="34" charset="0"/>
                <a:cs typeface="Arial" panose="020B0604020202020204" pitchFamily="34" charset="0"/>
              </a:rPr>
              <a:t>Jėzus buvo valties gale ir miegojo ant pagalvės. Mokiniai pažadino Jį, šaukdami: „Mokytojau, Tau nerūpi, kad mes žūvame?!“ Pabudęs Jis sudraudė vėją ir įsakė ežerui: „Nutilk, nusiramink!“ Tuojau pat vėjas nutilo, ir pasidarė visiškai ramu. Jis tarė jiems: </a:t>
            </a:r>
            <a:r>
              <a:rPr lang="lt-LT" sz="2800" b="1" dirty="0">
                <a:solidFill>
                  <a:srgbClr val="FF0000"/>
                </a:solidFill>
                <a:latin typeface="Arial" panose="020B0604020202020204" pitchFamily="34" charset="0"/>
                <a:cs typeface="Arial" panose="020B0604020202020204" pitchFamily="34" charset="0"/>
              </a:rPr>
              <a:t>„Kodėl jūs tokie bailūs? Ar vis dar neturite tikėjimo?</a:t>
            </a:r>
            <a:r>
              <a:rPr lang="lt-LT" sz="2800" dirty="0">
                <a:solidFill>
                  <a:srgbClr val="000000"/>
                </a:solidFill>
                <a:latin typeface="Arial" panose="020B0604020202020204" pitchFamily="34" charset="0"/>
                <a:cs typeface="Arial" panose="020B0604020202020204" pitchFamily="34" charset="0"/>
              </a:rPr>
              <a:t>“ (</a:t>
            </a:r>
            <a:r>
              <a:rPr lang="lt-LT" sz="2800" dirty="0" err="1">
                <a:solidFill>
                  <a:srgbClr val="000000"/>
                </a:solidFill>
                <a:latin typeface="Arial" panose="020B0604020202020204" pitchFamily="34" charset="0"/>
                <a:cs typeface="Arial" panose="020B0604020202020204" pitchFamily="34" charset="0"/>
              </a:rPr>
              <a:t>Mk</a:t>
            </a:r>
            <a:r>
              <a:rPr lang="lt-LT" sz="2800" dirty="0">
                <a:solidFill>
                  <a:srgbClr val="000000"/>
                </a:solidFill>
                <a:latin typeface="Arial" panose="020B0604020202020204" pitchFamily="34" charset="0"/>
                <a:cs typeface="Arial" panose="020B0604020202020204" pitchFamily="34" charset="0"/>
              </a:rPr>
              <a:t> 4, 37-40). </a:t>
            </a:r>
            <a:endParaRPr lang="lt-LT" sz="2800" dirty="0">
              <a:latin typeface="Arial" panose="020B0604020202020204" pitchFamily="34" charset="0"/>
              <a:cs typeface="Arial" panose="020B0604020202020204" pitchFamily="34" charset="0"/>
            </a:endParaRPr>
          </a:p>
        </p:txBody>
      </p:sp>
      <p:sp>
        <p:nvSpPr>
          <p:cNvPr id="7" name="Stačiakampis 6"/>
          <p:cNvSpPr/>
          <p:nvPr/>
        </p:nvSpPr>
        <p:spPr>
          <a:xfrm>
            <a:off x="472223" y="2197771"/>
            <a:ext cx="10925579" cy="1384995"/>
          </a:xfrm>
          <a:prstGeom prst="rect">
            <a:avLst/>
          </a:prstGeom>
        </p:spPr>
        <p:txBody>
          <a:bodyPr wrap="square">
            <a:spAutoFit/>
          </a:bodyPr>
          <a:lstStyle/>
          <a:p>
            <a:r>
              <a:rPr lang="lt-LT" sz="2800" dirty="0">
                <a:solidFill>
                  <a:srgbClr val="000000"/>
                </a:solidFill>
                <a:latin typeface="Arial" panose="020B0604020202020204" pitchFamily="34" charset="0"/>
                <a:cs typeface="Arial" panose="020B0604020202020204" pitchFamily="34" charset="0"/>
              </a:rPr>
              <a:t>„Baigęs kalbėti, Jis tarė Simonui: „Irkis į gilumą ir išmeskite tinklus valksmui“. Simonas Jam atsakė: „Mokytojau, visą naktį vargę, mes nieko nesugavome, bet dėl Tavo žodžio užmesiu tinklą“ (</a:t>
            </a:r>
            <a:r>
              <a:rPr lang="lt-LT" sz="2800" dirty="0" err="1">
                <a:solidFill>
                  <a:srgbClr val="000000"/>
                </a:solidFill>
                <a:latin typeface="Arial" panose="020B0604020202020204" pitchFamily="34" charset="0"/>
                <a:cs typeface="Arial" panose="020B0604020202020204" pitchFamily="34" charset="0"/>
              </a:rPr>
              <a:t>Lk</a:t>
            </a:r>
            <a:r>
              <a:rPr lang="lt-LT" sz="2800" dirty="0">
                <a:solidFill>
                  <a:srgbClr val="000000"/>
                </a:solidFill>
                <a:latin typeface="Arial" panose="020B0604020202020204" pitchFamily="34" charset="0"/>
                <a:cs typeface="Arial" panose="020B0604020202020204" pitchFamily="34" charset="0"/>
              </a:rPr>
              <a:t> 5, 4-5). </a:t>
            </a:r>
            <a:endParaRPr lang="lt-LT"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067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249104" y="204920"/>
            <a:ext cx="9845324" cy="584775"/>
          </a:xfrm>
          <a:prstGeom prst="rect">
            <a:avLst/>
          </a:prstGeom>
        </p:spPr>
        <p:txBody>
          <a:bodyPr wrap="none">
            <a:spAutoFit/>
          </a:bodyPr>
          <a:lstStyle/>
          <a:p>
            <a:r>
              <a:rPr lang="lt-LT" sz="3200" dirty="0">
                <a:solidFill>
                  <a:schemeClr val="accent6">
                    <a:lumMod val="50000"/>
                  </a:schemeClr>
                </a:solidFill>
                <a:latin typeface="Arial Black" panose="020B0A04020102020204" pitchFamily="34" charset="0"/>
              </a:rPr>
              <a:t>4. Sielinis žmogus vadovaujasi savo norais.</a:t>
            </a:r>
          </a:p>
        </p:txBody>
      </p:sp>
      <p:sp>
        <p:nvSpPr>
          <p:cNvPr id="3" name="Stačiakampis 2"/>
          <p:cNvSpPr/>
          <p:nvPr/>
        </p:nvSpPr>
        <p:spPr>
          <a:xfrm>
            <a:off x="433587" y="893632"/>
            <a:ext cx="10989973" cy="2246769"/>
          </a:xfrm>
          <a:prstGeom prst="rect">
            <a:avLst/>
          </a:prstGeom>
        </p:spPr>
        <p:txBody>
          <a:bodyPr wrap="square">
            <a:spAutoFit/>
          </a:bodyPr>
          <a:lstStyle/>
          <a:p>
            <a:r>
              <a:rPr lang="lt-LT" sz="2800" dirty="0">
                <a:solidFill>
                  <a:srgbClr val="000000"/>
                </a:solidFill>
                <a:latin typeface="Arial" panose="020B0604020202020204" pitchFamily="34" charset="0"/>
                <a:cs typeface="Arial" panose="020B0604020202020204" pitchFamily="34" charset="0"/>
              </a:rPr>
              <a:t>„Nagi jūs, kurie sakote: „Šiandien arba rytoj </a:t>
            </a:r>
            <a:r>
              <a:rPr lang="lt-LT" sz="2800" b="1" dirty="0">
                <a:solidFill>
                  <a:srgbClr val="FF0000"/>
                </a:solidFill>
                <a:latin typeface="Arial" panose="020B0604020202020204" pitchFamily="34" charset="0"/>
                <a:cs typeface="Arial" panose="020B0604020202020204" pitchFamily="34" charset="0"/>
              </a:rPr>
              <a:t>keliausime</a:t>
            </a:r>
            <a:r>
              <a:rPr lang="lt-LT" sz="2800" dirty="0">
                <a:solidFill>
                  <a:srgbClr val="000000"/>
                </a:solidFill>
                <a:latin typeface="Arial" panose="020B0604020202020204" pitchFamily="34" charset="0"/>
                <a:cs typeface="Arial" panose="020B0604020202020204" pitchFamily="34" charset="0"/>
              </a:rPr>
              <a:t> į tą ir tą miestą, tenai išbūsime metus, </a:t>
            </a:r>
            <a:r>
              <a:rPr lang="lt-LT" sz="2800" b="1" dirty="0">
                <a:solidFill>
                  <a:srgbClr val="FF0000"/>
                </a:solidFill>
                <a:latin typeface="Arial" panose="020B0604020202020204" pitchFamily="34" charset="0"/>
                <a:cs typeface="Arial" panose="020B0604020202020204" pitchFamily="34" charset="0"/>
              </a:rPr>
              <a:t>versimės </a:t>
            </a:r>
            <a:r>
              <a:rPr lang="lt-LT" sz="2800" dirty="0">
                <a:solidFill>
                  <a:srgbClr val="000000"/>
                </a:solidFill>
                <a:latin typeface="Arial" panose="020B0604020202020204" pitchFamily="34" charset="0"/>
                <a:cs typeface="Arial" panose="020B0604020202020204" pitchFamily="34" charset="0"/>
              </a:rPr>
              <a:t>prekyba ir </a:t>
            </a:r>
            <a:r>
              <a:rPr lang="lt-LT" sz="2800" b="1" dirty="0">
                <a:solidFill>
                  <a:srgbClr val="FF0000"/>
                </a:solidFill>
                <a:latin typeface="Arial" panose="020B0604020202020204" pitchFamily="34" charset="0"/>
                <a:cs typeface="Arial" panose="020B0604020202020204" pitchFamily="34" charset="0"/>
              </a:rPr>
              <a:t>pasipelnysime</a:t>
            </a:r>
            <a:r>
              <a:rPr lang="lt-LT" sz="2800" dirty="0">
                <a:solidFill>
                  <a:srgbClr val="000000"/>
                </a:solidFill>
                <a:latin typeface="Arial" panose="020B0604020202020204" pitchFamily="34" charset="0"/>
                <a:cs typeface="Arial" panose="020B0604020202020204" pitchFamily="34" charset="0"/>
              </a:rPr>
              <a:t>“, – jūs nežinote, kas atsitiks rytoj! Ir kas gi jūsų gyvybė? Garas, kuris trumpam pasirodo ir paskui išnyksta. Verčiau sakytumėte: „</a:t>
            </a:r>
            <a:r>
              <a:rPr lang="lt-LT" sz="2800" b="1" dirty="0">
                <a:solidFill>
                  <a:srgbClr val="FF0000"/>
                </a:solidFill>
                <a:latin typeface="Arial" panose="020B0604020202020204" pitchFamily="34" charset="0"/>
                <a:cs typeface="Arial" panose="020B0604020202020204" pitchFamily="34" charset="0"/>
              </a:rPr>
              <a:t>Jei Viešpats panorės</a:t>
            </a:r>
            <a:r>
              <a:rPr lang="lt-LT" sz="2800" dirty="0">
                <a:solidFill>
                  <a:srgbClr val="000000"/>
                </a:solidFill>
                <a:latin typeface="Arial" panose="020B0604020202020204" pitchFamily="34" charset="0"/>
                <a:cs typeface="Arial" panose="020B0604020202020204" pitchFamily="34" charset="0"/>
              </a:rPr>
              <a:t>, gyvensime ir darysime šį bei tą“ (Jok 4, 13-15). </a:t>
            </a:r>
            <a:endParaRPr lang="lt-LT" sz="2800" dirty="0">
              <a:latin typeface="Arial" panose="020B0604020202020204" pitchFamily="34" charset="0"/>
              <a:cs typeface="Arial" panose="020B0604020202020204" pitchFamily="34" charset="0"/>
            </a:endParaRPr>
          </a:p>
        </p:txBody>
      </p:sp>
      <p:sp>
        <p:nvSpPr>
          <p:cNvPr id="4" name="Stačiakampis 3"/>
          <p:cNvSpPr/>
          <p:nvPr/>
        </p:nvSpPr>
        <p:spPr>
          <a:xfrm>
            <a:off x="433588" y="3302185"/>
            <a:ext cx="10242998" cy="1384995"/>
          </a:xfrm>
          <a:prstGeom prst="rect">
            <a:avLst/>
          </a:prstGeom>
        </p:spPr>
        <p:txBody>
          <a:bodyPr wrap="square">
            <a:spAutoFit/>
          </a:bodyPr>
          <a:lstStyle/>
          <a:p>
            <a:r>
              <a:rPr lang="lt-LT" sz="2800" dirty="0">
                <a:solidFill>
                  <a:srgbClr val="000000"/>
                </a:solidFill>
                <a:latin typeface="Arial" panose="020B0604020202020204" pitchFamily="34" charset="0"/>
              </a:rPr>
              <a:t>„Aš žinau, kokius sumanymus turiu dėl jūsų, – sako Viešpats. – </a:t>
            </a:r>
            <a:r>
              <a:rPr lang="lt-LT" sz="2800" b="1" dirty="0">
                <a:solidFill>
                  <a:srgbClr val="FF0000"/>
                </a:solidFill>
                <a:latin typeface="Arial" panose="020B0604020202020204" pitchFamily="34" charset="0"/>
              </a:rPr>
              <a:t>Sumanymus jūsų gerovei</a:t>
            </a:r>
            <a:r>
              <a:rPr lang="lt-LT" sz="2800" dirty="0">
                <a:solidFill>
                  <a:srgbClr val="000000"/>
                </a:solidFill>
                <a:latin typeface="Arial" panose="020B0604020202020204" pitchFamily="34" charset="0"/>
              </a:rPr>
              <a:t>, o ne nelaimėms, ir ateitį su viltimi“ (</a:t>
            </a:r>
            <a:r>
              <a:rPr lang="lt-LT" sz="2800" dirty="0" err="1">
                <a:solidFill>
                  <a:srgbClr val="000000"/>
                </a:solidFill>
                <a:latin typeface="Arial" panose="020B0604020202020204" pitchFamily="34" charset="0"/>
              </a:rPr>
              <a:t>Jer</a:t>
            </a:r>
            <a:r>
              <a:rPr lang="lt-LT" sz="2800" dirty="0">
                <a:solidFill>
                  <a:srgbClr val="000000"/>
                </a:solidFill>
                <a:latin typeface="Arial" panose="020B0604020202020204" pitchFamily="34" charset="0"/>
              </a:rPr>
              <a:t> 29, 11). </a:t>
            </a:r>
            <a:endParaRPr lang="lt-LT" sz="2800" dirty="0"/>
          </a:p>
        </p:txBody>
      </p:sp>
      <p:sp>
        <p:nvSpPr>
          <p:cNvPr id="5" name="Stačiakampis 4"/>
          <p:cNvSpPr/>
          <p:nvPr/>
        </p:nvSpPr>
        <p:spPr>
          <a:xfrm>
            <a:off x="433588" y="4741451"/>
            <a:ext cx="11170276" cy="1815882"/>
          </a:xfrm>
          <a:prstGeom prst="rect">
            <a:avLst/>
          </a:prstGeom>
        </p:spPr>
        <p:txBody>
          <a:bodyPr wrap="square">
            <a:spAutoFit/>
          </a:bodyPr>
          <a:lstStyle/>
          <a:p>
            <a:r>
              <a:rPr lang="lt-LT" sz="2800" dirty="0">
                <a:solidFill>
                  <a:srgbClr val="000000"/>
                </a:solidFill>
                <a:latin typeface="Arial" panose="020B0604020202020204" pitchFamily="34" charset="0"/>
              </a:rPr>
              <a:t> „Tėve, jei nori, atimk šitą taurę nuo manęs, tačiau </a:t>
            </a:r>
            <a:r>
              <a:rPr lang="lt-LT" sz="2800" b="1" dirty="0">
                <a:solidFill>
                  <a:srgbClr val="FF0000"/>
                </a:solidFill>
                <a:latin typeface="Arial" panose="020B0604020202020204" pitchFamily="34" charset="0"/>
              </a:rPr>
              <a:t>tebūna ne mano, bet Tavo valia!</a:t>
            </a:r>
            <a:r>
              <a:rPr lang="lt-LT" sz="2800" dirty="0">
                <a:solidFill>
                  <a:srgbClr val="000000"/>
                </a:solidFill>
                <a:latin typeface="Arial" panose="020B0604020202020204" pitchFamily="34" charset="0"/>
              </a:rPr>
              <a:t>“ </a:t>
            </a:r>
            <a:r>
              <a:rPr lang="lt-LT" sz="2800" dirty="0"/>
              <a:t>Jam pasirodė iš dangaus angelas ir Jį sustiprino. Vidinės kovos draskomas, Jis dar karščiau meldėsi. Jo prakaitas pasidarė tarsi tiršto kraujo lašai, varvantys žemėn“ </a:t>
            </a:r>
            <a:r>
              <a:rPr lang="lt-LT" sz="2800" dirty="0">
                <a:solidFill>
                  <a:srgbClr val="000000"/>
                </a:solidFill>
                <a:latin typeface="Arial" panose="020B0604020202020204" pitchFamily="34" charset="0"/>
              </a:rPr>
              <a:t>(</a:t>
            </a:r>
            <a:r>
              <a:rPr lang="lt-LT" sz="2800" dirty="0" err="1">
                <a:solidFill>
                  <a:srgbClr val="000000"/>
                </a:solidFill>
                <a:latin typeface="Arial" panose="020B0604020202020204" pitchFamily="34" charset="0"/>
              </a:rPr>
              <a:t>Lk</a:t>
            </a:r>
            <a:r>
              <a:rPr lang="lt-LT" sz="2800" dirty="0">
                <a:solidFill>
                  <a:srgbClr val="000000"/>
                </a:solidFill>
                <a:latin typeface="Arial" panose="020B0604020202020204" pitchFamily="34" charset="0"/>
              </a:rPr>
              <a:t> 22, 42). </a:t>
            </a:r>
            <a:endParaRPr lang="lt-LT" sz="2800" dirty="0"/>
          </a:p>
        </p:txBody>
      </p:sp>
    </p:spTree>
    <p:extLst>
      <p:ext uri="{BB962C8B-B14F-4D97-AF65-F5344CB8AC3E}">
        <p14:creationId xmlns:p14="http://schemas.microsoft.com/office/powerpoint/2010/main" val="2714365674"/>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TotalTime>
  <Words>368</Words>
  <Application>Microsoft Office PowerPoint</Application>
  <PresentationFormat>Plačiaekranė</PresentationFormat>
  <Paragraphs>30</Paragraphs>
  <Slides>6</Slides>
  <Notes>0</Notes>
  <HiddenSlides>0</HiddenSlides>
  <MMClips>0</MMClips>
  <ScaleCrop>false</ScaleCrop>
  <HeadingPairs>
    <vt:vector size="4" baseType="variant">
      <vt:variant>
        <vt:lpstr>Tema</vt:lpstr>
      </vt:variant>
      <vt:variant>
        <vt:i4>1</vt:i4>
      </vt:variant>
      <vt:variant>
        <vt:lpstr>Skaidrių pavadinimai</vt:lpstr>
      </vt:variant>
      <vt:variant>
        <vt:i4>6</vt:i4>
      </vt:variant>
    </vt:vector>
  </HeadingPairs>
  <TitlesOfParts>
    <vt:vector size="7" baseType="lpstr">
      <vt:lpstr>„Office“ tema</vt:lpstr>
      <vt:lpstr>„PowerPoint“ pateiktis</vt:lpstr>
      <vt:lpstr>Sielinis žmogus</vt:lpstr>
      <vt:lpstr>„PowerPoint“ pateiktis</vt:lpstr>
      <vt:lpstr>„PowerPoint“ pateiktis</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40</cp:revision>
  <dcterms:created xsi:type="dcterms:W3CDTF">2016-11-03T19:47:20Z</dcterms:created>
  <dcterms:modified xsi:type="dcterms:W3CDTF">2016-11-06T08:39:48Z</dcterms:modified>
</cp:coreProperties>
</file>