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3" r:id="rId4"/>
    <p:sldId id="265" r:id="rId5"/>
    <p:sldId id="266" r:id="rId6"/>
    <p:sldId id="270" r:id="rId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9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BF09-A15C-4C26-BA76-8412A0FCA087}" type="datetimeFigureOut">
              <a:rPr lang="lt-LT" smtClean="0"/>
              <a:t>2017-03-25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3AA9-DD30-4AB0-91C9-95F6F5C2AC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4599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BF09-A15C-4C26-BA76-8412A0FCA087}" type="datetimeFigureOut">
              <a:rPr lang="lt-LT" smtClean="0"/>
              <a:t>2017-03-25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3AA9-DD30-4AB0-91C9-95F6F5C2AC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482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BF09-A15C-4C26-BA76-8412A0FCA087}" type="datetimeFigureOut">
              <a:rPr lang="lt-LT" smtClean="0"/>
              <a:t>2017-03-25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3AA9-DD30-4AB0-91C9-95F6F5C2AC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0347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BF09-A15C-4C26-BA76-8412A0FCA087}" type="datetimeFigureOut">
              <a:rPr lang="lt-LT" smtClean="0"/>
              <a:t>2017-03-25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3AA9-DD30-4AB0-91C9-95F6F5C2AC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7277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BF09-A15C-4C26-BA76-8412A0FCA087}" type="datetimeFigureOut">
              <a:rPr lang="lt-LT" smtClean="0"/>
              <a:t>2017-03-25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3AA9-DD30-4AB0-91C9-95F6F5C2AC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1025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BF09-A15C-4C26-BA76-8412A0FCA087}" type="datetimeFigureOut">
              <a:rPr lang="lt-LT" smtClean="0"/>
              <a:t>2017-03-25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3AA9-DD30-4AB0-91C9-95F6F5C2AC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6811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BF09-A15C-4C26-BA76-8412A0FCA087}" type="datetimeFigureOut">
              <a:rPr lang="lt-LT" smtClean="0"/>
              <a:t>2017-03-25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3AA9-DD30-4AB0-91C9-95F6F5C2AC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365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BF09-A15C-4C26-BA76-8412A0FCA087}" type="datetimeFigureOut">
              <a:rPr lang="lt-LT" smtClean="0"/>
              <a:t>2017-03-25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3AA9-DD30-4AB0-91C9-95F6F5C2AC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7034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BF09-A15C-4C26-BA76-8412A0FCA087}" type="datetimeFigureOut">
              <a:rPr lang="lt-LT" smtClean="0"/>
              <a:t>2017-03-25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3AA9-DD30-4AB0-91C9-95F6F5C2AC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1674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BF09-A15C-4C26-BA76-8412A0FCA087}" type="datetimeFigureOut">
              <a:rPr lang="lt-LT" smtClean="0"/>
              <a:t>2017-03-25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3AA9-DD30-4AB0-91C9-95F6F5C2AC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101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BF09-A15C-4C26-BA76-8412A0FCA087}" type="datetimeFigureOut">
              <a:rPr lang="lt-LT" smtClean="0"/>
              <a:t>2017-03-25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3AA9-DD30-4AB0-91C9-95F6F5C2AC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1029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BBF09-A15C-4C26-BA76-8412A0FCA087}" type="datetimeFigureOut">
              <a:rPr lang="lt-LT" smtClean="0"/>
              <a:t>2017-03-25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03AA9-DD30-4AB0-91C9-95F6F5C2AC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5233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tačiakampis 3"/>
          <p:cNvSpPr/>
          <p:nvPr/>
        </p:nvSpPr>
        <p:spPr>
          <a:xfrm>
            <a:off x="3916911" y="1312503"/>
            <a:ext cx="7738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TIKĖJIMO PĖDSAKAIS</a:t>
            </a:r>
            <a:endParaRPr lang="lt-LT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5005589" y="329564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Tik žinau, kad kiekvienas palieka</a:t>
            </a:r>
            <a:b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Pėdas žemėje, kai eina laukais.</a:t>
            </a:r>
            <a:b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Jeigu gilios – ilgam jos išlieka,</a:t>
            </a:r>
            <a:b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Jei teisingos – jos tampa takais.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(J. Marcinkevičius)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tačiakampis 3"/>
          <p:cNvSpPr/>
          <p:nvPr/>
        </p:nvSpPr>
        <p:spPr>
          <a:xfrm>
            <a:off x="439615" y="346587"/>
            <a:ext cx="6436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 TIKĖJIMAS TEIKIA VILTĮ.</a:t>
            </a:r>
            <a:endParaRPr lang="lt-L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459345" y="1045216"/>
            <a:ext cx="11075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Tikėjimas </a:t>
            </a:r>
            <a:r>
              <a:rPr lang="lt-LT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užtikrina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tai, ko </a:t>
            </a:r>
            <a:r>
              <a:rPr lang="lt-LT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viliamės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lt-L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lt-LT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1).</a:t>
            </a:r>
            <a:endParaRPr lang="lt-LT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510860" y="2030345"/>
            <a:ext cx="10204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sz="2800" dirty="0"/>
          </a:p>
        </p:txBody>
      </p:sp>
      <p:sp>
        <p:nvSpPr>
          <p:cNvPr id="7" name="Stačiakampis 6"/>
          <p:cNvSpPr/>
          <p:nvPr/>
        </p:nvSpPr>
        <p:spPr>
          <a:xfrm>
            <a:off x="523740" y="3237791"/>
            <a:ext cx="103846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Nesant jokios vilties, Abraomas patikėjo viltimi ir taip tapo daugelio tautų tėvu, kaip jam buvo pasakyta: „Tokie bus tavo palikuonys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“ (</a:t>
            </a:r>
            <a:r>
              <a:rPr lang="lt-L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Rom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4, 18).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tačiakampis 7"/>
          <p:cNvSpPr/>
          <p:nvPr/>
        </p:nvSpPr>
        <p:spPr>
          <a:xfrm>
            <a:off x="497984" y="1782478"/>
            <a:ext cx="109513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Aš žinau, kokius sumanymus turiu dėl jūsų, – sako Viešpats. – Sumanymus jūsų gerovei, o ne nelaimėms, ir ateitį su 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viltimi</a:t>
            </a:r>
          </a:p>
          <a:p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lt-L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Jer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29, 11).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tačiakampis 8"/>
          <p:cNvSpPr/>
          <p:nvPr/>
        </p:nvSpPr>
        <p:spPr>
          <a:xfrm>
            <a:off x="523740" y="4741451"/>
            <a:ext cx="106036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Ir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Abraomas, kantriai laukdamas, gavo, kas buvo 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pažadėta (</a:t>
            </a:r>
            <a:r>
              <a:rPr lang="lt-L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6, 15).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tačiakampis 9"/>
          <p:cNvSpPr/>
          <p:nvPr/>
        </p:nvSpPr>
        <p:spPr>
          <a:xfrm>
            <a:off x="536620" y="5797519"/>
            <a:ext cx="1047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Taigi dabar pasilieka tikėjimas, viltis ir meilė – šis trejetas, bet didžiausia iš jų yra 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meilė (1 </a:t>
            </a:r>
            <a:r>
              <a:rPr lang="lt-L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Kor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13, 13).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3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tačiakampis 3"/>
          <p:cNvSpPr/>
          <p:nvPr/>
        </p:nvSpPr>
        <p:spPr>
          <a:xfrm>
            <a:off x="439615" y="346587"/>
            <a:ext cx="6791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TIKĖJIMAS ATVERIA AKIS.</a:t>
            </a:r>
            <a:endParaRPr lang="lt-L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485105" y="1058095"/>
            <a:ext cx="11466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Tikėjimas užtikrina tai, ko viliamės, ir </a:t>
            </a:r>
            <a:r>
              <a:rPr lang="lt-LT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parodo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tai, ko </a:t>
            </a:r>
            <a:r>
              <a:rPr lang="lt-LT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nematome</a:t>
            </a:r>
          </a:p>
          <a:p>
            <a:r>
              <a:rPr lang="lt-L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lt-LT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1).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2518873" y="1505686"/>
            <a:ext cx="879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Mes gyvename tikėjimu, o ne regėjimu (2 </a:t>
            </a:r>
            <a:r>
              <a:rPr lang="lt-L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Kor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5, 7).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510862" y="2162302"/>
            <a:ext cx="11260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Jėzus jo paklausė: „Ko nori, kad tau padaryčiau?“ Neregys atsakė: „</a:t>
            </a:r>
            <a:r>
              <a:rPr lang="lt-L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Rabuni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kad praregėčiau!“ Tada Jėzus jam tarė: „Eik, tavo tikėjimas išgydė tave“. Jis tuoj pat praregėjo ir nusekė paskui Jėzų keliu (</a:t>
            </a:r>
            <a:r>
              <a:rPr lang="lt-L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Mk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10, 51-52).</a:t>
            </a:r>
            <a:endParaRPr lang="lt-LT" sz="2800" i="1" dirty="0"/>
          </a:p>
        </p:txBody>
      </p:sp>
      <p:sp>
        <p:nvSpPr>
          <p:cNvPr id="7" name="Stačiakampis 6"/>
          <p:cNvSpPr/>
          <p:nvPr/>
        </p:nvSpPr>
        <p:spPr>
          <a:xfrm>
            <a:off x="510861" y="4155360"/>
            <a:ext cx="109255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Eliziejus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meldėsi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„Viešpatie, atverk jo akis, kad matytų“. Viešpats atvėrė tarno akis, ir jis pamatė: štai kalnas buvo pilnas ugninių žirgų ir vežimų, supančių </a:t>
            </a:r>
            <a:r>
              <a:rPr lang="lt-L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Eliziejų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(2 </a:t>
            </a:r>
            <a:r>
              <a:rPr lang="lt-L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Kar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6, 17). 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tačiakampis 7"/>
          <p:cNvSpPr/>
          <p:nvPr/>
        </p:nvSpPr>
        <p:spPr>
          <a:xfrm>
            <a:off x="510863" y="5720246"/>
            <a:ext cx="9367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Jėzus jai tarė: „Argi nesakiau tau, kad jei tikėsi, </a:t>
            </a:r>
          </a:p>
          <a:p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pamatysi Dievo šlovę?!“ (Jn 11, 40).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47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tačiakampis 3"/>
          <p:cNvSpPr/>
          <p:nvPr/>
        </p:nvSpPr>
        <p:spPr>
          <a:xfrm>
            <a:off x="439615" y="346587"/>
            <a:ext cx="6271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TIKĖJIMAS KURIA GĖRĮ.</a:t>
            </a:r>
            <a:endParaRPr lang="lt-L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466964" y="1067804"/>
            <a:ext cx="9728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Per </a:t>
            </a:r>
            <a:r>
              <a:rPr lang="lt-L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jį (tikėjimą)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protėviai gavo </a:t>
            </a:r>
            <a:r>
              <a:rPr lang="lt-LT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gerą </a:t>
            </a:r>
            <a:r>
              <a:rPr lang="lt-LT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liudijimą</a:t>
            </a:r>
            <a:r>
              <a:rPr lang="lt-L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</a:t>
            </a:r>
            <a:r>
              <a:rPr lang="lt-LT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2).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472226" y="1721253"/>
            <a:ext cx="111445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Aš juk žinau, kad manyje, tai yra mano kūne, nėra jokio gėrio. Gero trokšti sugebu, o padaryti – 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ne. Aš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nedarau gėrio, kurio trokštu, o darau blogį, kurio 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nenoriu (</a:t>
            </a:r>
            <a:r>
              <a:rPr lang="lt-L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Rom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7, 18-19).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Stačiakampis 5"/>
          <p:cNvSpPr/>
          <p:nvPr/>
        </p:nvSpPr>
        <p:spPr>
          <a:xfrm>
            <a:off x="497984" y="3234624"/>
            <a:ext cx="11505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Mes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esame Jo kūrinys, sukurti Kristuje Jėzuje geriems darbams, kuriuos Dievas iš anksto paskyrė mums 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atlikti (</a:t>
            </a:r>
            <a:r>
              <a:rPr lang="lt-L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Ef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2, 10).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523739" y="4319617"/>
            <a:ext cx="113505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Bet kažkas pasakys: „Tu turi tikėjimą, o aš turiu darbus“. Parodyk man savo tikėjimą be darbų, o aš tau darbais parodysiu savo 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tikėjimą (Jok 2, 18).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tačiakampis 7"/>
          <p:cNvSpPr/>
          <p:nvPr/>
        </p:nvSpPr>
        <p:spPr>
          <a:xfrm>
            <a:off x="523740" y="5771761"/>
            <a:ext cx="104619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Ar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matai, kad tikėjimas veikė kartu su jo darbais, ir darbais tikėjimas buvo atbaigtas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? (Jok 2, 22).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20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tačiakampis 3"/>
          <p:cNvSpPr/>
          <p:nvPr/>
        </p:nvSpPr>
        <p:spPr>
          <a:xfrm>
            <a:off x="439615" y="346587"/>
            <a:ext cx="7162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lt-L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TIKĖJIMAS TEIKIA PRASMĘ.</a:t>
            </a:r>
            <a:endParaRPr lang="lt-L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420709" y="980821"/>
            <a:ext cx="110414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Tikėjimu </a:t>
            </a:r>
            <a:r>
              <a:rPr lang="lt-LT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suvokiame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kad pasauliai buvo sutverti Dievo žodžiu, būtent iš </a:t>
            </a:r>
            <a:r>
              <a:rPr lang="lt-LT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neregimybės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atsirado </a:t>
            </a:r>
            <a:r>
              <a:rPr lang="lt-L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regima (</a:t>
            </a:r>
            <a:r>
              <a:rPr lang="lt-LT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3).</a:t>
            </a:r>
            <a:endParaRPr lang="lt-LT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227527" y="2062646"/>
            <a:ext cx="11852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Aš ėmiau nekęsti gyvenimo; man nepatiko, kas darosi po saule, nes viskas tuštybė ir vėjo 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gaudymas (</a:t>
            </a:r>
            <a:r>
              <a:rPr lang="lt-L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Ekl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2, 17).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227524" y="3089581"/>
            <a:ext cx="114536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Paklausykime, kokią galima padaryti išvadą: bijok Dievo ir vykdyk Jo įsakymus, nes tai yra viskas kiekvienam žmogui.  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Nes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Dievas teis visus darbus ir visus paslėptus dalykus – 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gerus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 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blogus </a:t>
            </a:r>
          </a:p>
          <a:p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Ekl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12, 13-14).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Stačiakampis 6"/>
          <p:cNvSpPr/>
          <p:nvPr/>
        </p:nvSpPr>
        <p:spPr>
          <a:xfrm>
            <a:off x="206062" y="4951965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Girsiu Tave, kad taip nuostabiai ir baimę keliančiai esu sukurtas. </a:t>
            </a:r>
            <a:endParaRPr lang="lt-LT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Kokie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nuostabūs yra Tavo darbai, ir mano siela tai gerai žino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r>
              <a:rPr lang="lt-LT" sz="2800" i="1" dirty="0"/>
              <a:t>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Tavo akys matė mane dar negimusį ir Tavo knygoje buvo viskas surašyta: dienos, kurias man skyrei, kai dar nė vienos jų 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nebuvo (</a:t>
            </a:r>
            <a:r>
              <a:rPr lang="lt-L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139:14,16)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4314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tačiakampis 1"/>
          <p:cNvSpPr/>
          <p:nvPr/>
        </p:nvSpPr>
        <p:spPr>
          <a:xfrm>
            <a:off x="2738906" y="327166"/>
            <a:ext cx="93414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be tikėjimo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neįmanoma patikti Dievui. Kas artinasi prie Dievo, tam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būtina tikėti,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kad Jis yra ir kad uoliai Jo ieškantiems atsilygina (</a:t>
            </a:r>
            <a:r>
              <a:rPr lang="lt-L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Hbr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11, 6).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4928317" y="207869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Taigi tikėjimas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– iš klausymo, klausymas –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iš Dievo </a:t>
            </a:r>
            <a:r>
              <a:rPr lang="lt-L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žodžio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lt-L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Rom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10, 17</a:t>
            </a:r>
            <a:r>
              <a:rPr lang="lt-L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).</a:t>
            </a:r>
            <a:endParaRPr lang="lt-L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4722252" y="3926708"/>
            <a:ext cx="73581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Bet ką jis sako? –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„Arti tavęs yra žodis –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tavo burnoje ir tavo širdyje“, – tai yra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mūsų skelbiamas tikėjimo žodis. 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Jeigu lūpomis išpažinsi Viešpatį Jėzų ir širdimi tikėsi, kad Dievas Jį prikėlė iš numirusių, būsi išgelbėtas (</a:t>
            </a:r>
            <a:r>
              <a:rPr lang="lt-L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Rom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10, 8-9).</a:t>
            </a:r>
            <a:r>
              <a:rPr lang="lt-LT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20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589</Words>
  <Application>Microsoft Office PowerPoint</Application>
  <PresentationFormat>Plačiaekranė</PresentationFormat>
  <Paragraphs>34</Paragraphs>
  <Slides>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„Office“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Gediminas Kapustavicius</dc:creator>
  <cp:lastModifiedBy>Gediminas Kapustavicius</cp:lastModifiedBy>
  <cp:revision>49</cp:revision>
  <dcterms:created xsi:type="dcterms:W3CDTF">2017-03-24T13:36:40Z</dcterms:created>
  <dcterms:modified xsi:type="dcterms:W3CDTF">2017-03-25T19:29:50Z</dcterms:modified>
</cp:coreProperties>
</file>