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9988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614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1857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3173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281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643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2161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8812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161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3838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118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BCC4-A53B-4147-9485-4E063CD83E86}" type="datetimeFigureOut">
              <a:rPr lang="lt-LT" smtClean="0"/>
              <a:t>2017-04-08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5262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1610833" y="904327"/>
            <a:ext cx="86869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t-LT" sz="5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TIKĖJIMO </a:t>
            </a:r>
            <a:r>
              <a:rPr lang="lt-LT" sz="5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PĖDSAKAIS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3382951" y="1827657"/>
            <a:ext cx="514275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Abelio auka</a:t>
            </a:r>
          </a:p>
        </p:txBody>
      </p:sp>
      <p:sp>
        <p:nvSpPr>
          <p:cNvPr id="4" name="Stačiakampis 3"/>
          <p:cNvSpPr/>
          <p:nvPr/>
        </p:nvSpPr>
        <p:spPr>
          <a:xfrm>
            <a:off x="527421" y="5242173"/>
            <a:ext cx="111371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Abelis aukojo geresnę auką negu Kainas ir dėl tikėjimo gavo liudijimą, kad yra teisus, Dievui paliudijus apie jo dovanas. Dėl tikėjimo jis ir miręs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tebekalba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4).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85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260366" y="331271"/>
            <a:ext cx="102621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1. TIKĖJIMU IŠREIŠKIAMAS PAKLUSNUMAS.</a:t>
            </a:r>
            <a:endParaRPr lang="lt-LT" sz="32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843197" y="1105649"/>
            <a:ext cx="10534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Abelis aukojo geresnę auką negu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Kainas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4).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843196" y="1818472"/>
            <a:ext cx="113488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Kuriam laikui praėjus, Kainas aukojo Viešpačiui iš žemės vaisių. </a:t>
            </a:r>
            <a:b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Taip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 ir Abelis aukojo iš savo bandos riebiausių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pirmagimių. Viešpats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pažvelgė į Abelį ir jo auką,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tačiau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 Kainą ir jo auką Jis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nepažvelgė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3-5).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843196" y="3826469"/>
            <a:ext cx="110157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Samuelis atsakė: „Argi Viešpats labiau vertina deginamąsias aukas ir atnašas, negu paklusnumą Viešpaties balsui? Paklusti yra geriau negu aukoti ir klausyti yra geriau už avinų taukus. </a:t>
            </a:r>
            <a:b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Nepaklusnumas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yra kaip žyniavimo nuodėmė ir užsispyrimas yra kaip stabmeldystė. Kadangi tu atmetei Viešpaties žodį, Jis atmetė tave, kad nebebūtum karaliumi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(1 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15, 22).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7588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260366" y="331271"/>
            <a:ext cx="81778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2. TIKĖJIMU ĮGIJAMAS  TEISUMAS.</a:t>
            </a:r>
            <a:endParaRPr lang="lt-LT" sz="32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858591" y="1070973"/>
            <a:ext cx="107839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dėl tikėjimo gavo liudijimą, kad yra teisus, Dievui paliudijus apie jo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dovanas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4).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858590" y="3598983"/>
            <a:ext cx="10384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858590" y="4728911"/>
            <a:ext cx="1003191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Abromas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patikėjo Dievu, ir tai jam buvo įskaityta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teisumu </a:t>
            </a:r>
          </a:p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15, 6).</a:t>
            </a:r>
            <a:endParaRPr lang="lt-LT" i="1" dirty="0"/>
          </a:p>
        </p:txBody>
      </p:sp>
      <p:sp>
        <p:nvSpPr>
          <p:cNvPr id="6" name="Stačiakampis 5"/>
          <p:cNvSpPr/>
          <p:nvPr/>
        </p:nvSpPr>
        <p:spPr>
          <a:xfrm>
            <a:off x="871469" y="4033283"/>
            <a:ext cx="85090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 kraujo praliejimo nėra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atleidimo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9, 22).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858590" y="2200901"/>
            <a:ext cx="1101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Štai </a:t>
            </a:r>
            <a:r>
              <a:rPr lang="fi-FI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Dievo Avinėlis, kuris naikina pasaulio nuodėmę</a:t>
            </a:r>
            <a:r>
              <a:rPr lang="fi-FI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!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(Jn 1, 29). </a:t>
            </a:r>
            <a:r>
              <a:rPr lang="fi-FI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858590" y="5858839"/>
            <a:ext cx="1007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Nes širdimi tikima, ir taip įgyjamas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teisumas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10, 10).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884349" y="2938410"/>
            <a:ext cx="102945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buvo sužeistas už mūsų kaltes ir sumuštas už mūsų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nuodėmes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Iz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53, 5).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537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260366" y="331271"/>
            <a:ext cx="91089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3. TIKĖJIMAS IŠŠAUKIA PRIEŠIŠKUMĄ.</a:t>
            </a:r>
            <a:endParaRPr lang="lt-LT" sz="32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858591" y="2474771"/>
            <a:ext cx="109255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Kainas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kalbėjo savo broliui Abeliui. Jiems esant laukuose, Kainas užpuolė savo brolį Abelį ir jį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užmušė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4, 8).</a:t>
            </a:r>
            <a:endParaRPr lang="lt-LT" i="1" dirty="0">
              <a:solidFill>
                <a:schemeClr val="bg1"/>
              </a:solidFill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845712" y="1009746"/>
            <a:ext cx="107066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Viešpats pažvelgė į Abelį ir jo auką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tačiau į Kainą ir jo auką Jis nepažvelgė. Todėl Kainas labai supyko, ir jo veidas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paniuro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5-6).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Stačiakampis 4"/>
          <p:cNvSpPr/>
          <p:nvPr/>
        </p:nvSpPr>
        <p:spPr>
          <a:xfrm>
            <a:off x="871470" y="3598400"/>
            <a:ext cx="108354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 kaip Kainas, kuris buvo iš piktojo ir nužudė savo brolį. Kodėl nužudė? Todėl, kad jo darbai buvo pikti, o brolio –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teisūs (1 Jn 3, 12).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884349" y="5527063"/>
            <a:ext cx="10062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858590" y="5042118"/>
            <a:ext cx="111187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Nemanykite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jog Aš atėjau atnešti žemėn ramybės. Atėjau atnešti ne ramybės, o kalavijo.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Atėjau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sukiršinti ‘sūnaus prieš tėvą, dukters prieš motiną ir marčios prieš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anytą. Žmogaus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namiškiai taps jam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priešais (Mt 10, 34-36).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7125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260366" y="331271"/>
            <a:ext cx="89316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4. TIKĖJIMO BALSAS NENUTILDOMAS.</a:t>
            </a:r>
            <a:endParaRPr lang="lt-LT" sz="32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737365" y="1170044"/>
            <a:ext cx="7992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Dėl tikėjimo jis ir miręs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tebekalba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4).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807076" y="2039851"/>
            <a:ext cx="109642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Viešpats paklausė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Kaino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„Kur yra tavo brolis Abelis?“ O jis atsakė: „Nežinau. Argi aš esu savo brolio sargas?“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Viešpats tarė: „Ką padarei? Tavo brolio kraujas šaukiasi manęs nuo žemės.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Taigi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dabar esi prakeiktas ant žemės, kuri atsivėrė ir priėmė iš tavo rankos tavo brolio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kraują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9-11).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Stačiakampis 5"/>
          <p:cNvSpPr/>
          <p:nvPr/>
        </p:nvSpPr>
        <p:spPr>
          <a:xfrm>
            <a:off x="845712" y="4712319"/>
            <a:ext cx="107452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Pamačiau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 aukuru sielas nužudytųjų dėl Dievo žodžio ir dėl liudijimo, kurio jie laikėsi.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šaukė garsiu balsu, sakydami: „Kaip ilgai, Šventasis ir Teisusis Valdove, neteisi ir nekeršysi už mūsų kraują žemės gyventojams?!“ </a:t>
            </a:r>
          </a:p>
        </p:txBody>
      </p:sp>
    </p:spTree>
    <p:extLst>
      <p:ext uri="{BB962C8B-B14F-4D97-AF65-F5344CB8AC3E}">
        <p14:creationId xmlns:p14="http://schemas.microsoft.com/office/powerpoint/2010/main" val="998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tačiakampis 4"/>
          <p:cNvSpPr/>
          <p:nvPr/>
        </p:nvSpPr>
        <p:spPr>
          <a:xfrm>
            <a:off x="665407" y="288529"/>
            <a:ext cx="986951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prie Naujosios Sandoros Tarpininko Jėzaus bei prie apšlakstymo kraujo, kuris kalba apie geresnius dalykus negu Abelio kraujas (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12, 24).</a:t>
            </a:r>
            <a:endParaRPr lang="lt-LT" sz="2800" i="1" dirty="0"/>
          </a:p>
        </p:txBody>
      </p:sp>
      <p:sp>
        <p:nvSpPr>
          <p:cNvPr id="6" name="Stačiakampis 5"/>
          <p:cNvSpPr/>
          <p:nvPr/>
        </p:nvSpPr>
        <p:spPr>
          <a:xfrm>
            <a:off x="678285" y="1878967"/>
            <a:ext cx="95475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Viešpats tarė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Kainui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„Kodėl tu supykai ir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 veidas paniuro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Darydamas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gera, argi nebūsi priimtas? O jei gera nedarai, nuodėmė tyko prie durų. Ji traukia tave, tačiau tu turi viešpatauti jai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6-7).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Stačiakampis 6"/>
          <p:cNvSpPr/>
          <p:nvPr/>
        </p:nvSpPr>
        <p:spPr>
          <a:xfrm>
            <a:off x="704045" y="5269486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Visiems, kurie Jį priėmė, Jis davė galią tapti Dievo vaikais – tiems, kurie tiki Jo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vardą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(Jn 1, 12).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767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402</Words>
  <Application>Microsoft Office PowerPoint</Application>
  <PresentationFormat>Plačiaekranė</PresentationFormat>
  <Paragraphs>27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30</cp:revision>
  <dcterms:created xsi:type="dcterms:W3CDTF">2017-03-25T19:25:10Z</dcterms:created>
  <dcterms:modified xsi:type="dcterms:W3CDTF">2017-04-08T21:10:30Z</dcterms:modified>
</cp:coreProperties>
</file>