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70" r:id="rId3"/>
    <p:sldId id="262" r:id="rId4"/>
    <p:sldId id="279" r:id="rId5"/>
    <p:sldId id="274" r:id="rId6"/>
    <p:sldId id="276" r:id="rId7"/>
    <p:sldId id="278" r:id="rId8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smtClean="0"/>
              <a:t>Spustelėję redag. ruoš. paantrš. stilių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A64D-5A0E-44A3-BA37-55B2BC4F5593}" type="datetimeFigureOut">
              <a:rPr lang="lt-LT" smtClean="0"/>
              <a:t>2017-05-21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BE4D6-60A4-49F0-9A18-0371D4C5916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46817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A64D-5A0E-44A3-BA37-55B2BC4F5593}" type="datetimeFigureOut">
              <a:rPr lang="lt-LT" smtClean="0"/>
              <a:t>2017-05-21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BE4D6-60A4-49F0-9A18-0371D4C5916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917290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A64D-5A0E-44A3-BA37-55B2BC4F5593}" type="datetimeFigureOut">
              <a:rPr lang="lt-LT" smtClean="0"/>
              <a:t>2017-05-21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BE4D6-60A4-49F0-9A18-0371D4C5916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11924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A64D-5A0E-44A3-BA37-55B2BC4F5593}" type="datetimeFigureOut">
              <a:rPr lang="lt-LT" smtClean="0"/>
              <a:t>2017-05-21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BE4D6-60A4-49F0-9A18-0371D4C5916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52870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A64D-5A0E-44A3-BA37-55B2BC4F5593}" type="datetimeFigureOut">
              <a:rPr lang="lt-LT" smtClean="0"/>
              <a:t>2017-05-21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BE4D6-60A4-49F0-9A18-0371D4C5916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77245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A64D-5A0E-44A3-BA37-55B2BC4F5593}" type="datetimeFigureOut">
              <a:rPr lang="lt-LT" smtClean="0"/>
              <a:t>2017-05-21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BE4D6-60A4-49F0-9A18-0371D4C5916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074036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A64D-5A0E-44A3-BA37-55B2BC4F5593}" type="datetimeFigureOut">
              <a:rPr lang="lt-LT" smtClean="0"/>
              <a:t>2017-05-21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BE4D6-60A4-49F0-9A18-0371D4C5916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87609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A64D-5A0E-44A3-BA37-55B2BC4F5593}" type="datetimeFigureOut">
              <a:rPr lang="lt-LT" smtClean="0"/>
              <a:t>2017-05-21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BE4D6-60A4-49F0-9A18-0371D4C5916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8949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A64D-5A0E-44A3-BA37-55B2BC4F5593}" type="datetimeFigureOut">
              <a:rPr lang="lt-LT" smtClean="0"/>
              <a:t>2017-05-21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BE4D6-60A4-49F0-9A18-0371D4C5916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27917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A64D-5A0E-44A3-BA37-55B2BC4F5593}" type="datetimeFigureOut">
              <a:rPr lang="lt-LT" smtClean="0"/>
              <a:t>2017-05-21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BE4D6-60A4-49F0-9A18-0371D4C5916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981583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A64D-5A0E-44A3-BA37-55B2BC4F5593}" type="datetimeFigureOut">
              <a:rPr lang="lt-LT" smtClean="0"/>
              <a:t>2017-05-21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BE4D6-60A4-49F0-9A18-0371D4C5916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993706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CA64D-5A0E-44A3-BA37-55B2BC4F5593}" type="datetimeFigureOut">
              <a:rPr lang="lt-LT" smtClean="0"/>
              <a:t>2017-05-21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BE4D6-60A4-49F0-9A18-0371D4C5916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9704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Susijęs vaizd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tačiakampis 1"/>
          <p:cNvSpPr/>
          <p:nvPr/>
        </p:nvSpPr>
        <p:spPr>
          <a:xfrm>
            <a:off x="3069465" y="1065622"/>
            <a:ext cx="873616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TIKĖJIMO PĖDSAKAIS </a:t>
            </a:r>
          </a:p>
          <a:p>
            <a:pPr algn="ctr"/>
            <a:r>
              <a:rPr lang="lt-LT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Abraomo </a:t>
            </a:r>
            <a:r>
              <a:rPr lang="lt-LT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pašaukimas</a:t>
            </a:r>
          </a:p>
        </p:txBody>
      </p:sp>
      <p:sp>
        <p:nvSpPr>
          <p:cNvPr id="3" name="Stačiakampis 2"/>
          <p:cNvSpPr/>
          <p:nvPr/>
        </p:nvSpPr>
        <p:spPr>
          <a:xfrm>
            <a:off x="4219976" y="4538557"/>
            <a:ext cx="670130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Tikėjimu Abraomas pakluso, kai </a:t>
            </a:r>
            <a:r>
              <a:rPr lang="lt-LT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buvo</a:t>
            </a:r>
            <a:r>
              <a:rPr lang="lt-LT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lt-LT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pašauktas</a:t>
            </a:r>
            <a:r>
              <a:rPr lang="lt-LT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keliauti į šalį, kurią turėjo paveldėti, ir išvyko, nežinodamas </a:t>
            </a:r>
            <a:endParaRPr lang="lt-LT" sz="28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algn="ctr"/>
            <a:r>
              <a:rPr lang="lt-LT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kur </a:t>
            </a:r>
            <a:r>
              <a:rPr lang="lt-LT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einąs (</a:t>
            </a:r>
            <a:r>
              <a:rPr lang="lt-LT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Hbr</a:t>
            </a:r>
            <a:r>
              <a:rPr lang="lt-LT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11, 8).</a:t>
            </a:r>
            <a:r>
              <a:rPr lang="lt-L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 </a:t>
            </a:r>
            <a:endParaRPr lang="lt-LT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821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Susijęs vaizd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tačiakampis 1"/>
          <p:cNvSpPr/>
          <p:nvPr/>
        </p:nvSpPr>
        <p:spPr>
          <a:xfrm>
            <a:off x="261869" y="344405"/>
            <a:ext cx="111616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1. TIKĖJIMAS REAGUOJA Į DIEVO </a:t>
            </a:r>
            <a:r>
              <a:rPr lang="lt-LT" sz="32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PAŠAUKIMĄ</a:t>
            </a:r>
            <a:r>
              <a:rPr lang="lt-LT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 </a:t>
            </a:r>
            <a:endParaRPr lang="lt-LT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Stačiakampis 2"/>
          <p:cNvSpPr/>
          <p:nvPr/>
        </p:nvSpPr>
        <p:spPr>
          <a:xfrm>
            <a:off x="291920" y="1048382"/>
            <a:ext cx="119000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Tikėjimu</a:t>
            </a:r>
            <a:r>
              <a:rPr lang="lt-LT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Abraomas </a:t>
            </a:r>
            <a:r>
              <a:rPr lang="lt-LT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pakluso,</a:t>
            </a:r>
            <a:r>
              <a:rPr lang="lt-LT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kai buvo </a:t>
            </a:r>
            <a:r>
              <a:rPr lang="lt-LT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pašauktas</a:t>
            </a:r>
            <a:r>
              <a:rPr lang="lt-LT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keliauti į šalį, kurią turėjo paveldėti, ir išvyko, nežinodamas </a:t>
            </a:r>
            <a:r>
              <a:rPr lang="lt-LT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kur </a:t>
            </a:r>
            <a:r>
              <a:rPr lang="lt-LT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einąs (</a:t>
            </a:r>
            <a:r>
              <a:rPr lang="lt-LT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Hbr</a:t>
            </a:r>
            <a:r>
              <a:rPr lang="lt-LT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11, 8). </a:t>
            </a:r>
            <a:endParaRPr lang="lt-LT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tačiakampis 3"/>
          <p:cNvSpPr/>
          <p:nvPr/>
        </p:nvSpPr>
        <p:spPr>
          <a:xfrm>
            <a:off x="317677" y="2101283"/>
            <a:ext cx="112089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Viešpats tarė </a:t>
            </a:r>
            <a:r>
              <a:rPr lang="lt-LT" sz="24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Abromui</a:t>
            </a:r>
            <a:r>
              <a:rPr lang="lt-LT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: </a:t>
            </a:r>
            <a:r>
              <a:rPr lang="lt-L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„Palik savo šalį, gimines, tėvų namus ir eik į kraštą, kurį tau </a:t>
            </a:r>
            <a:r>
              <a:rPr lang="lt-L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parodysiu“ (</a:t>
            </a:r>
            <a:r>
              <a:rPr lang="lt-LT" sz="2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Pr</a:t>
            </a:r>
            <a:r>
              <a:rPr lang="lt-L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12, 1).</a:t>
            </a:r>
            <a:endParaRPr lang="lt-LT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tačiakampis 4"/>
          <p:cNvSpPr/>
          <p:nvPr/>
        </p:nvSpPr>
        <p:spPr>
          <a:xfrm>
            <a:off x="330557" y="3118714"/>
            <a:ext cx="116210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Daug </a:t>
            </a:r>
            <a:r>
              <a:rPr lang="lt-LT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sumanymų žmogaus</a:t>
            </a:r>
            <a:r>
              <a:rPr lang="lt-L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širdyje, bet tik </a:t>
            </a:r>
            <a:r>
              <a:rPr lang="lt-LT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Viešpaties valia </a:t>
            </a:r>
            <a:r>
              <a:rPr lang="lt-L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įvyksta (Pat 19, 21).</a:t>
            </a:r>
            <a:r>
              <a:rPr lang="lt-L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 </a:t>
            </a:r>
            <a:endParaRPr lang="lt-LT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tačiakampis 5"/>
          <p:cNvSpPr/>
          <p:nvPr/>
        </p:nvSpPr>
        <p:spPr>
          <a:xfrm>
            <a:off x="343436" y="5182502"/>
            <a:ext cx="113763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Aš žinau, kokius </a:t>
            </a:r>
            <a:r>
              <a:rPr lang="lt-LT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sumanymus turiu </a:t>
            </a:r>
            <a:r>
              <a:rPr lang="lt-L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dėl jūsų, – sako Viešpats. – </a:t>
            </a:r>
            <a:r>
              <a:rPr lang="lt-LT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Sumanymus jūsų gerovei,</a:t>
            </a:r>
            <a:r>
              <a:rPr lang="lt-L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o ne nelaimėms, ir ateitį su </a:t>
            </a:r>
            <a:r>
              <a:rPr lang="lt-L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viltimi (</a:t>
            </a:r>
            <a:r>
              <a:rPr lang="lt-LT" sz="2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Jer</a:t>
            </a:r>
            <a:r>
              <a:rPr lang="lt-L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29, 11).</a:t>
            </a:r>
            <a:r>
              <a:rPr lang="lt-L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 </a:t>
            </a:r>
            <a:endParaRPr lang="lt-LT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tačiakampis 6"/>
          <p:cNvSpPr/>
          <p:nvPr/>
        </p:nvSpPr>
        <p:spPr>
          <a:xfrm>
            <a:off x="330558" y="3778704"/>
            <a:ext cx="111702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Jėzus </a:t>
            </a:r>
            <a:r>
              <a:rPr lang="lt-L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jiems atsakė: „Iš tiesų, iš tiesų sakau jums: Sūnus </a:t>
            </a:r>
            <a:r>
              <a:rPr lang="lt-LT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nieko negali daryti iš savęs,</a:t>
            </a:r>
            <a:r>
              <a:rPr lang="lt-L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o vien tai, ką mato darant Tėvą; nes ką Jisai daro, lygiai daro ir </a:t>
            </a:r>
            <a:r>
              <a:rPr lang="lt-L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Sūnus (Jn 5, 19).</a:t>
            </a:r>
            <a:endParaRPr lang="lt-LT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tačiakampis 7"/>
          <p:cNvSpPr/>
          <p:nvPr/>
        </p:nvSpPr>
        <p:spPr>
          <a:xfrm>
            <a:off x="325898" y="6219354"/>
            <a:ext cx="73645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Nes </a:t>
            </a:r>
            <a:r>
              <a:rPr lang="lt-LT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daug pašauktų, </a:t>
            </a:r>
            <a:r>
              <a:rPr lang="lt-L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bet maža </a:t>
            </a:r>
            <a:r>
              <a:rPr lang="lt-L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išrinktų (Mt 22, 14).</a:t>
            </a:r>
            <a:endParaRPr lang="lt-LT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824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veikslėlis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13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Susijęs vaizd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tačiakampis 1"/>
          <p:cNvSpPr/>
          <p:nvPr/>
        </p:nvSpPr>
        <p:spPr>
          <a:xfrm>
            <a:off x="261869" y="344405"/>
            <a:ext cx="113806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  <a:r>
              <a:rPr lang="lt-LT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 TIKĖJIMAS REIKALAUJA MŪSŲ </a:t>
            </a:r>
            <a:r>
              <a:rPr lang="lt-LT" sz="32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ATSISKYRIMO</a:t>
            </a:r>
            <a:r>
              <a:rPr lang="lt-LT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 </a:t>
            </a:r>
            <a:endParaRPr lang="lt-LT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Stačiakampis 2"/>
          <p:cNvSpPr/>
          <p:nvPr/>
        </p:nvSpPr>
        <p:spPr>
          <a:xfrm>
            <a:off x="266161" y="996866"/>
            <a:ext cx="116983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Tikėjimu</a:t>
            </a:r>
            <a:r>
              <a:rPr lang="lt-LT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Abraomas pakluso, kai buvo pašauktas keliauti į šalį, kurią turėjo paveldėti, ir </a:t>
            </a:r>
            <a:r>
              <a:rPr lang="lt-LT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išvyko, </a:t>
            </a:r>
            <a:r>
              <a:rPr lang="lt-LT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nežinodamas </a:t>
            </a:r>
            <a:r>
              <a:rPr lang="lt-LT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kur </a:t>
            </a:r>
            <a:r>
              <a:rPr lang="lt-LT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einąs (</a:t>
            </a:r>
            <a:r>
              <a:rPr lang="lt-LT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Hbr</a:t>
            </a:r>
            <a:r>
              <a:rPr lang="lt-LT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11, 8). </a:t>
            </a:r>
            <a:endParaRPr lang="lt-LT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tačiakampis 4"/>
          <p:cNvSpPr/>
          <p:nvPr/>
        </p:nvSpPr>
        <p:spPr>
          <a:xfrm>
            <a:off x="304800" y="2104246"/>
            <a:ext cx="114407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Viešpats tarė </a:t>
            </a:r>
            <a:r>
              <a:rPr lang="lt-LT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Abromui</a:t>
            </a:r>
            <a:r>
              <a:rPr lang="lt-L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lt-LT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„Palik savo šalį, gimines, tėvų namus </a:t>
            </a:r>
            <a:r>
              <a:rPr lang="lt-L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ir eik į kraštą, kurį tau </a:t>
            </a:r>
            <a:r>
              <a:rPr lang="lt-L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parodysiu“ (</a:t>
            </a:r>
            <a:r>
              <a:rPr lang="lt-LT" sz="2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</a:t>
            </a:r>
            <a:r>
              <a:rPr lang="lt-L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12, 1-3).</a:t>
            </a:r>
          </a:p>
        </p:txBody>
      </p:sp>
      <p:sp>
        <p:nvSpPr>
          <p:cNvPr id="4" name="Stačiakampis 3"/>
          <p:cNvSpPr/>
          <p:nvPr/>
        </p:nvSpPr>
        <p:spPr>
          <a:xfrm>
            <a:off x="330557" y="3134554"/>
            <a:ext cx="113119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Jozuė</a:t>
            </a:r>
            <a:r>
              <a:rPr lang="lt-L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kalbėjo visai tautai: „Taip sako Viešpats, Izraelio Dievas: ‘Anapus upės senovėje gyveno jūsų tėvai, </a:t>
            </a:r>
            <a:r>
              <a:rPr lang="lt-LT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Abraomo ir </a:t>
            </a:r>
            <a:r>
              <a:rPr lang="lt-LT" sz="24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Nahoro</a:t>
            </a:r>
            <a:r>
              <a:rPr lang="lt-LT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tėvas Tara, ir jie tarnavo svetimiems dievams. </a:t>
            </a:r>
            <a:r>
              <a:rPr lang="lt-L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Vėliau </a:t>
            </a:r>
            <a:r>
              <a:rPr lang="lt-L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jūsų tėvą Abraomą iš anapus upės vedžiau per visą </a:t>
            </a:r>
            <a:r>
              <a:rPr lang="lt-LT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Kanaano</a:t>
            </a:r>
            <a:r>
              <a:rPr lang="lt-L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kraštą, padauginau jo palikuonis ir jam daviau </a:t>
            </a:r>
            <a:r>
              <a:rPr lang="lt-L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Izaoką (</a:t>
            </a:r>
            <a:r>
              <a:rPr lang="lt-LT" sz="2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Joz</a:t>
            </a:r>
            <a:r>
              <a:rPr lang="lt-L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24, 2-3).</a:t>
            </a:r>
            <a:r>
              <a:rPr lang="lt-L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6" name="Stačiakampis 5"/>
          <p:cNvSpPr/>
          <p:nvPr/>
        </p:nvSpPr>
        <p:spPr>
          <a:xfrm>
            <a:off x="304800" y="5404611"/>
            <a:ext cx="113119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Todėl: </a:t>
            </a:r>
            <a:r>
              <a:rPr lang="lt-LT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„Išeikite </a:t>
            </a:r>
            <a:r>
              <a:rPr lang="lt-L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iš jų ir </a:t>
            </a:r>
            <a:r>
              <a:rPr lang="lt-LT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atsiskirkite, </a:t>
            </a:r>
            <a:r>
              <a:rPr lang="lt-L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sako Viešpats, – ir </a:t>
            </a:r>
            <a:r>
              <a:rPr lang="lt-LT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nelieskite</a:t>
            </a:r>
            <a:r>
              <a:rPr lang="lt-L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to, kas netyra, ir Aš jus priimsiu </a:t>
            </a:r>
            <a:r>
              <a:rPr lang="lt-L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ir </a:t>
            </a:r>
            <a:r>
              <a:rPr lang="lt-L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būsiu jums Tėvas, o jūs būsite mano sūnūs ir dukterys, – sako visagalis Viešpats</a:t>
            </a:r>
            <a:r>
              <a:rPr lang="lt-L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 (2 </a:t>
            </a:r>
            <a:r>
              <a:rPr lang="lt-LT" sz="2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Kor</a:t>
            </a:r>
            <a:r>
              <a:rPr lang="lt-L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6, 17-18).</a:t>
            </a:r>
            <a:r>
              <a:rPr lang="lt-L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73897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Susijęs vaizd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tačiakampis 1"/>
          <p:cNvSpPr/>
          <p:nvPr/>
        </p:nvSpPr>
        <p:spPr>
          <a:xfrm>
            <a:off x="210353" y="357283"/>
            <a:ext cx="95003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3. TIKĖJIMAS REMIASI DIEVO </a:t>
            </a:r>
            <a:r>
              <a:rPr lang="lt-LT" sz="32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PAŽADU</a:t>
            </a:r>
            <a:r>
              <a:rPr lang="lt-LT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 </a:t>
            </a:r>
            <a:endParaRPr lang="lt-LT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Stačiakampis 2"/>
          <p:cNvSpPr/>
          <p:nvPr/>
        </p:nvSpPr>
        <p:spPr>
          <a:xfrm>
            <a:off x="227524" y="1087017"/>
            <a:ext cx="116596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Tikėjimu</a:t>
            </a:r>
            <a:r>
              <a:rPr lang="lt-LT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Abraomas pakluso, kai buvo pašauktas </a:t>
            </a:r>
            <a:r>
              <a:rPr lang="lt-LT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keliauti į šalį, kurią turėjo paveldėti,</a:t>
            </a:r>
            <a:r>
              <a:rPr lang="lt-LT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ir išvyko,</a:t>
            </a:r>
            <a:r>
              <a:rPr lang="lt-LT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lt-LT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nežinodamas </a:t>
            </a:r>
            <a:r>
              <a:rPr lang="lt-LT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kur </a:t>
            </a:r>
            <a:r>
              <a:rPr lang="lt-LT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einąs (</a:t>
            </a:r>
            <a:r>
              <a:rPr lang="lt-LT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Hbr</a:t>
            </a:r>
            <a:r>
              <a:rPr lang="lt-LT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11, 8). </a:t>
            </a:r>
            <a:endParaRPr lang="lt-LT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Lentelė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0431862"/>
              </p:ext>
            </p:extLst>
          </p:nvPr>
        </p:nvGraphicFramePr>
        <p:xfrm>
          <a:off x="362286" y="2339920"/>
          <a:ext cx="11396126" cy="1828800"/>
        </p:xfrm>
        <a:graphic>
          <a:graphicData uri="http://schemas.openxmlformats.org/drawingml/2006/table">
            <a:tbl>
              <a:tblPr/>
              <a:tblGrid>
                <a:gridCol w="11396126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lt-LT" sz="2400" b="1" i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Viešpats </a:t>
                      </a:r>
                      <a:r>
                        <a:rPr lang="lt-LT" sz="2400" b="1" i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tarė </a:t>
                      </a:r>
                      <a:r>
                        <a:rPr lang="lt-LT" sz="2400" b="1" i="1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Abromui</a:t>
                      </a:r>
                      <a:r>
                        <a:rPr lang="lt-LT" sz="2400" b="1" i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„Palik savo šalį, gimines, tėvų namus ir eik į kraštą</a:t>
                      </a:r>
                      <a:r>
                        <a:rPr lang="lt-LT" sz="2400" b="1" i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lt-LT" sz="2400" b="1" i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kurį tau parodysiu. </a:t>
                      </a:r>
                      <a:r>
                        <a:rPr lang="lt-LT" sz="2400" b="1" i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Aš </a:t>
                      </a:r>
                      <a:r>
                        <a:rPr lang="lt-LT" sz="2400" b="1" i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padarysiu </a:t>
                      </a:r>
                      <a:r>
                        <a:rPr lang="lt-LT" sz="2400" b="1" i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tave </a:t>
                      </a:r>
                      <a:r>
                        <a:rPr lang="lt-LT" sz="2400" b="1" i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didele tauta, tave laiminsiu </a:t>
                      </a:r>
                      <a:r>
                        <a:rPr lang="lt-LT" sz="2400" b="1" i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 padarysiu </a:t>
                      </a:r>
                      <a:r>
                        <a:rPr lang="lt-LT" sz="2400" b="1" i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tavo vardą garsų; </a:t>
                      </a:r>
                      <a:r>
                        <a:rPr lang="lt-LT" sz="2400" b="1" i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 tu būsi </a:t>
                      </a:r>
                      <a:r>
                        <a:rPr lang="lt-LT" sz="2400" b="1" i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palaiminimu.</a:t>
                      </a:r>
                      <a:r>
                        <a:rPr lang="lt-LT" sz="2400" b="1" i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t-LT" sz="2400" b="1" i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Aš </a:t>
                      </a:r>
                      <a:r>
                        <a:rPr lang="lt-LT" sz="2400" b="1" i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laiminsiu </a:t>
                      </a:r>
                      <a:r>
                        <a:rPr lang="lt-LT" sz="2400" b="1" i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tuos, kurie tave laimina, ir prakeiksiu tuos, kurie tave keikia, ir tavyje bus palaimintos visos žemės giminės</a:t>
                      </a:r>
                      <a:r>
                        <a:rPr lang="lt-LT" sz="2400" b="1" i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 (</a:t>
                      </a:r>
                      <a:r>
                        <a:rPr lang="lt-LT" sz="2400" b="1" i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</a:t>
                      </a:r>
                      <a:r>
                        <a:rPr lang="lt-LT" sz="2400" b="1" i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12, 1-3).</a:t>
                      </a:r>
                      <a:endParaRPr lang="lt-LT" sz="2400" b="1" i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Stačiakampis 4"/>
          <p:cNvSpPr/>
          <p:nvPr/>
        </p:nvSpPr>
        <p:spPr>
          <a:xfrm>
            <a:off x="266163" y="4589867"/>
            <a:ext cx="116210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lt-LT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tačiakampis 5"/>
          <p:cNvSpPr/>
          <p:nvPr/>
        </p:nvSpPr>
        <p:spPr>
          <a:xfrm>
            <a:off x="253286" y="4415901"/>
            <a:ext cx="119387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Tada </a:t>
            </a:r>
            <a:r>
              <a:rPr lang="lt-L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Petras sakė Jam: „Štai mes </a:t>
            </a:r>
            <a:r>
              <a:rPr lang="lt-LT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viską palikome </a:t>
            </a:r>
            <a:r>
              <a:rPr lang="lt-L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ir sekame paskui Tave!“ </a:t>
            </a:r>
            <a:r>
              <a:rPr lang="lt-L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Jėzus </a:t>
            </a:r>
            <a:r>
              <a:rPr lang="lt-L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tarė: „Iš tiesų sakau jums: nėra nė vieno, kuris paliktų namus ar brolius, ar seseris, ar motiną, ar tėvą, ar vaikus, ar laukus dėl manęs ir dėl Evangelijos </a:t>
            </a:r>
            <a:r>
              <a:rPr lang="lt-L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ir </a:t>
            </a:r>
            <a:r>
              <a:rPr lang="lt-LT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kuris jau dabar, šiuo metu, negautų šimteriopai namų, </a:t>
            </a:r>
            <a:r>
              <a:rPr lang="lt-L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brolių, seserų, motinų, vaikų ir laukų kartu su </a:t>
            </a:r>
            <a:r>
              <a:rPr lang="lt-LT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persekiojimais</a:t>
            </a:r>
            <a:r>
              <a:rPr lang="lt-L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ir </a:t>
            </a:r>
            <a:r>
              <a:rPr lang="lt-LT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būsimajame amžiuje – amžinojo </a:t>
            </a:r>
            <a:r>
              <a:rPr lang="lt-LT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gyvenimo </a:t>
            </a:r>
            <a:r>
              <a:rPr lang="lt-L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lt-LT" sz="2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Mk</a:t>
            </a:r>
            <a:r>
              <a:rPr lang="lt-L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10, 28-30).</a:t>
            </a:r>
            <a:r>
              <a:rPr lang="lt-L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98388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Susijęs vaizd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tačiakampis 1"/>
          <p:cNvSpPr/>
          <p:nvPr/>
        </p:nvSpPr>
        <p:spPr>
          <a:xfrm>
            <a:off x="236112" y="331526"/>
            <a:ext cx="117669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4. TIKĖJIMAS PRANOKSTA MŪSŲ </a:t>
            </a:r>
            <a:r>
              <a:rPr lang="lt-LT" sz="32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SUPRATIMĄ</a:t>
            </a:r>
            <a:r>
              <a:rPr lang="lt-LT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 </a:t>
            </a:r>
            <a:endParaRPr lang="lt-LT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Stačiakampis 2"/>
          <p:cNvSpPr/>
          <p:nvPr/>
        </p:nvSpPr>
        <p:spPr>
          <a:xfrm>
            <a:off x="188888" y="1048381"/>
            <a:ext cx="117755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Tikėjimu</a:t>
            </a:r>
            <a:r>
              <a:rPr lang="lt-LT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Abraomas pakluso, kai buvo pašauktas keliauti į šalį, kurią turėjo paveldėti, ir </a:t>
            </a:r>
            <a:r>
              <a:rPr lang="lt-LT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išvyko, nežinodamas </a:t>
            </a:r>
            <a:r>
              <a:rPr lang="lt-LT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kur </a:t>
            </a:r>
            <a:r>
              <a:rPr lang="lt-LT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einąs </a:t>
            </a:r>
            <a:r>
              <a:rPr lang="lt-LT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(</a:t>
            </a:r>
            <a:r>
              <a:rPr lang="lt-LT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Hbr</a:t>
            </a:r>
            <a:r>
              <a:rPr lang="lt-LT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11, 8). </a:t>
            </a:r>
            <a:endParaRPr lang="lt-LT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tačiakampis 3"/>
          <p:cNvSpPr/>
          <p:nvPr/>
        </p:nvSpPr>
        <p:spPr>
          <a:xfrm>
            <a:off x="214647" y="2207481"/>
            <a:ext cx="118872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Abromas</a:t>
            </a:r>
            <a:r>
              <a:rPr lang="lt-L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iškeliavo, kaip Viešpats jam pasakė. Su juo drauge išėjo Lotas. </a:t>
            </a:r>
            <a:r>
              <a:rPr lang="lt-LT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Abromas</a:t>
            </a:r>
            <a:r>
              <a:rPr lang="lt-L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buvo </a:t>
            </a:r>
            <a:r>
              <a:rPr lang="lt-LT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septyniasdešimt penkerių metų, </a:t>
            </a:r>
            <a:r>
              <a:rPr lang="lt-L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kai jis išėjo iš </a:t>
            </a:r>
            <a:r>
              <a:rPr lang="lt-LT" sz="2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Harano</a:t>
            </a:r>
            <a:r>
              <a:rPr lang="lt-L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(</a:t>
            </a:r>
            <a:r>
              <a:rPr lang="lt-LT" sz="2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Pr</a:t>
            </a:r>
            <a:r>
              <a:rPr lang="lt-L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12, 4).</a:t>
            </a:r>
            <a:r>
              <a:rPr lang="lt-L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 </a:t>
            </a:r>
            <a:endParaRPr lang="lt-LT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tačiakampis 4"/>
          <p:cNvSpPr/>
          <p:nvPr/>
        </p:nvSpPr>
        <p:spPr>
          <a:xfrm>
            <a:off x="214646" y="4039450"/>
            <a:ext cx="112861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Pasitikėk Viešpačiu </a:t>
            </a:r>
            <a:r>
              <a:rPr lang="lt-L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visa širdimi ir </a:t>
            </a:r>
            <a:r>
              <a:rPr lang="lt-LT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nesiremk savo supratimu. </a:t>
            </a:r>
            <a:r>
              <a:rPr lang="lt-L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Visuose </a:t>
            </a:r>
            <a:r>
              <a:rPr lang="lt-L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savo keliuose pripažink Jį, tai Jis nukreips tavo </a:t>
            </a:r>
            <a:r>
              <a:rPr lang="lt-L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takus (Pat 3, 5-6).</a:t>
            </a:r>
            <a:r>
              <a:rPr lang="lt-L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6" name="Stačiakampis 5"/>
          <p:cNvSpPr/>
          <p:nvPr/>
        </p:nvSpPr>
        <p:spPr>
          <a:xfrm>
            <a:off x="230159" y="3321608"/>
            <a:ext cx="79919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Saraja buvo </a:t>
            </a:r>
            <a:r>
              <a:rPr lang="fi-FI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nevaisinga:</a:t>
            </a:r>
            <a:r>
              <a:rPr lang="fi-FI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ji neturėjo </a:t>
            </a:r>
            <a:r>
              <a:rPr lang="fi-FI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vaikų</a:t>
            </a:r>
            <a:r>
              <a:rPr lang="lt-L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(</a:t>
            </a:r>
            <a:r>
              <a:rPr lang="lt-LT" sz="2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Pr</a:t>
            </a:r>
            <a:r>
              <a:rPr lang="lt-L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11, 30)</a:t>
            </a:r>
            <a:r>
              <a:rPr lang="fi-FI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.</a:t>
            </a:r>
            <a:r>
              <a:rPr lang="fi-FI" i="1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endParaRPr lang="lt-LT" i="1" dirty="0"/>
          </a:p>
        </p:txBody>
      </p:sp>
      <p:sp>
        <p:nvSpPr>
          <p:cNvPr id="7" name="Stačiakampis 6"/>
          <p:cNvSpPr/>
          <p:nvPr/>
        </p:nvSpPr>
        <p:spPr>
          <a:xfrm>
            <a:off x="227526" y="5114939"/>
            <a:ext cx="118485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Kad </a:t>
            </a:r>
            <a:r>
              <a:rPr lang="lt-L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ir jūsų </a:t>
            </a:r>
            <a:r>
              <a:rPr lang="lt-LT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tikėjimas remtųsi </a:t>
            </a:r>
            <a:r>
              <a:rPr lang="lt-L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ne žmogiška išmintimi, bet </a:t>
            </a:r>
            <a:r>
              <a:rPr lang="lt-LT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Dievo </a:t>
            </a:r>
            <a:r>
              <a:rPr lang="lt-LT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jėga </a:t>
            </a:r>
            <a:r>
              <a:rPr lang="lt-L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(1 </a:t>
            </a:r>
            <a:r>
              <a:rPr lang="lt-LT" sz="2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Kor</a:t>
            </a:r>
            <a:r>
              <a:rPr lang="lt-L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2, 5).</a:t>
            </a:r>
            <a:r>
              <a:rPr lang="lt-L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 </a:t>
            </a:r>
            <a:endParaRPr lang="lt-LT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tačiakampis 7"/>
          <p:cNvSpPr/>
          <p:nvPr/>
        </p:nvSpPr>
        <p:spPr>
          <a:xfrm>
            <a:off x="240406" y="5749171"/>
            <a:ext cx="107323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O Tam, kuris savo jėga, veikiančia mumyse, gali padaryti </a:t>
            </a:r>
            <a:r>
              <a:rPr lang="lt-LT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nepalyginamai daugiau,</a:t>
            </a:r>
            <a:r>
              <a:rPr lang="lt-L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negu mes </a:t>
            </a:r>
            <a:r>
              <a:rPr lang="lt-LT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prašome ar </a:t>
            </a:r>
            <a:r>
              <a:rPr lang="lt-LT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suprantame </a:t>
            </a:r>
            <a:r>
              <a:rPr lang="lt-L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(</a:t>
            </a:r>
            <a:r>
              <a:rPr lang="lt-LT" sz="2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Ef</a:t>
            </a:r>
            <a:r>
              <a:rPr lang="lt-L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3, 20).</a:t>
            </a:r>
            <a:r>
              <a:rPr lang="lt-L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 </a:t>
            </a:r>
            <a:endParaRPr lang="lt-LT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08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Susijęs vaizd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61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tačiakampis 3"/>
          <p:cNvSpPr/>
          <p:nvPr/>
        </p:nvSpPr>
        <p:spPr>
          <a:xfrm>
            <a:off x="601013" y="481712"/>
            <a:ext cx="1108012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Tuomet Jėzus savo mokiniams pasakė: „Jei </a:t>
            </a:r>
            <a:r>
              <a:rPr lang="lt-LT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kas nori </a:t>
            </a:r>
            <a:r>
              <a:rPr lang="lt-LT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eiti paskui mane, </a:t>
            </a:r>
            <a:r>
              <a:rPr lang="lt-LT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teišsižada</a:t>
            </a:r>
            <a:r>
              <a:rPr lang="lt-LT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pats savęs, teima savo kryžių ir </a:t>
            </a:r>
            <a:r>
              <a:rPr lang="lt-LT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teseka</a:t>
            </a:r>
            <a:r>
              <a:rPr lang="lt-LT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lt-LT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manimi (Mt 16, 24).</a:t>
            </a:r>
            <a:r>
              <a:rPr lang="lt-LT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 </a:t>
            </a:r>
            <a:endParaRPr lang="lt-LT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93972" y="2021983"/>
            <a:ext cx="623407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lt-LT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Tikėjimas reaguoja į </a:t>
            </a:r>
            <a:r>
              <a:rPr lang="lt-LT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pašaukimą.</a:t>
            </a:r>
          </a:p>
          <a:p>
            <a:endParaRPr lang="lt-LT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lt-LT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Tikėjimas reikalauja </a:t>
            </a:r>
            <a:r>
              <a:rPr lang="lt-LT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atsiskyrimo.</a:t>
            </a:r>
          </a:p>
          <a:p>
            <a:endParaRPr lang="lt-LT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lt-LT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Tikėjimas remiasi </a:t>
            </a:r>
            <a:r>
              <a:rPr lang="lt-LT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pažadu.</a:t>
            </a:r>
          </a:p>
          <a:p>
            <a:endParaRPr lang="lt-LT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lt-LT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Tikėjimas pranoksta </a:t>
            </a:r>
            <a:r>
              <a:rPr lang="lt-LT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supratimą.</a:t>
            </a:r>
            <a:endParaRPr lang="lt-LT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tačiakampis 5"/>
          <p:cNvSpPr/>
          <p:nvPr/>
        </p:nvSpPr>
        <p:spPr>
          <a:xfrm>
            <a:off x="691164" y="5142310"/>
            <a:ext cx="1097709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Todėl </a:t>
            </a:r>
            <a:r>
              <a:rPr lang="lt-L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eikite ir padarykite mano mokiniais </a:t>
            </a:r>
            <a:r>
              <a:rPr lang="lt-LT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visų tautų žmones, </a:t>
            </a:r>
            <a:r>
              <a:rPr lang="lt-L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krikštydami juos Tėvo ir Sūnaus, ir Šventosios Dvasios vardu, </a:t>
            </a:r>
            <a:r>
              <a:rPr lang="lt-L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mokydami </a:t>
            </a:r>
            <a:r>
              <a:rPr lang="lt-L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juos laikytis visko, ką tik esu jums įsakęs. Ir štai </a:t>
            </a:r>
            <a:r>
              <a:rPr lang="lt-LT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Aš esu su jumis </a:t>
            </a:r>
            <a:r>
              <a:rPr lang="lt-L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 visas dienas iki pasaulio pabaigos. </a:t>
            </a:r>
            <a:r>
              <a:rPr lang="lt-L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Amen (Mt 28, 19-20).</a:t>
            </a:r>
            <a:r>
              <a:rPr lang="lt-L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70012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1179</TotalTime>
  <Words>591</Words>
  <Application>Microsoft Office PowerPoint</Application>
  <PresentationFormat>Plačiaekranė</PresentationFormat>
  <Paragraphs>36</Paragraphs>
  <Slides>7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5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7</vt:i4>
      </vt:variant>
    </vt:vector>
  </HeadingPairs>
  <TitlesOfParts>
    <vt:vector size="13" baseType="lpstr">
      <vt:lpstr>Arial</vt:lpstr>
      <vt:lpstr>Arial Black</vt:lpstr>
      <vt:lpstr>Calibri</vt:lpstr>
      <vt:lpstr>Calibri Light</vt:lpstr>
      <vt:lpstr>Wingdings</vt:lpstr>
      <vt:lpstr>„Office“ tema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Gediminas Kapustavicius</dc:creator>
  <cp:lastModifiedBy>Gediminas Kapustavicius</cp:lastModifiedBy>
  <cp:revision>74</cp:revision>
  <dcterms:created xsi:type="dcterms:W3CDTF">2017-05-18T15:14:01Z</dcterms:created>
  <dcterms:modified xsi:type="dcterms:W3CDTF">2017-05-21T07:11:13Z</dcterms:modified>
</cp:coreProperties>
</file>