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988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614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1857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173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281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4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161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812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61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838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11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BCC4-A53B-4147-9485-4E063CD83E86}" type="datetimeFigureOut">
              <a:rPr lang="lt-LT" smtClean="0"/>
              <a:t>2017-04-15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027D-380B-41C1-B0AD-28E6C307BF9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5262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tačiakampis 3"/>
          <p:cNvSpPr/>
          <p:nvPr/>
        </p:nvSpPr>
        <p:spPr>
          <a:xfrm>
            <a:off x="1395312" y="1402655"/>
            <a:ext cx="941713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PĖDSAKAIS </a:t>
            </a:r>
            <a:endParaRPr lang="lt-LT" sz="5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 </a:t>
            </a:r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  </a:t>
            </a:r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HENOCHO KELIAS </a:t>
            </a:r>
            <a:endParaRPr lang="lt-LT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85104" y="3807959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 žinau, kad kiekvienas palieka</a:t>
            </a:r>
            <a:b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Pėdas žemėje, kai eina laukais.</a:t>
            </a:r>
            <a:b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Jeigu gilios – ilgam jos išlieka,</a:t>
            </a:r>
            <a:b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teisingos – jos tampa takais.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(J. Marcinkevičius)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343437" y="262772"/>
            <a:ext cx="5670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Abelis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aukojo geresnę auką negu Kainas ir dėl tikėjimo gavo liudijimą, kad yra teisus, Dievui paliudijus apie jo dovanas. Dėl tikėjimo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ir miręs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tebekalba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4).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6203323" y="1447633"/>
            <a:ext cx="57740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buvo perkeltas, kad nematytų mirties,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„jo neberado, nes Dievas jį perkėlė“. Mat prieš perkeliamas, jis gavo liudijimą, kad patikęs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Dievui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5).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69193" y="4380638"/>
            <a:ext cx="112089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pats Viešpats nužengs iš dangaus, nuskambėjus paliepimui, arkangelo balsui ir Dievo trimitui, ir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mirusieji Kristuje prisikels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pirmiausia,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paskui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gyvieji, išlikusieji,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kartu su jais būsime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pagauti į debesis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susitikti su Viešpačiu ore ir taip visuomet pasiliksime su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Viešpačiu (1 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16-17).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4699" y="270457"/>
            <a:ext cx="97561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Tikėjimas prasideda asmeniniu atsaku į 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Dievo kvietimą.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794197" y="1412160"/>
            <a:ext cx="10577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būdamas šešiasdešimt penkerių metų, susilaukė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Matūzalio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gimus </a:t>
            </a:r>
            <a:r>
              <a:rPr lang="lt-LT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Matūzaliui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vaikščiojo su Dievu tris šimtus metų ir susilaukė sūnų bei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dukterų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5, 21-22).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19955" y="3002598"/>
            <a:ext cx="108611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Apie juos pranašavo ir septintasis nuo Adomo,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„Štai atėjo Viešpats su miriadais savo šventųjų 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įvykdyti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teismo visiems ir apkaltinti visų bedievių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dėl visų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bedieviškų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darbų, kuriuos jie bedieviškai vykdė, ir dėl visų piktų žodžių, kuriuos prieš Jį kalbėjo bedieviai nusidėjėliai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Jud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14-15).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858591" y="5496581"/>
            <a:ext cx="110801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 ir Setas turėjo sūnų, vardu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Tuomet žmonės pradėjo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šauktis Viešpaties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vardo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25).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19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4699" y="270457"/>
            <a:ext cx="114124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Tikėjimas pasireiškia asmeniniu įsipareigojimu 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eiti drauge su Dievu.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807075" y="1483097"/>
            <a:ext cx="106293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gimus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Matūzaliui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vaikščiojo su Dievu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tris šimtus metų ir susilaukė sūnų bei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dukterų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22).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42316" y="2690542"/>
            <a:ext cx="94115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Argi gali dviese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eiti kartu,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jei nėra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susitarę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 (Am 3, 3).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45712" y="3443854"/>
            <a:ext cx="100111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Tuomet Jėzus savo mokiniams pasakė: „Jei kas nori eiti paskui mane,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teišsižada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pats savęs,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teima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savo kryžių ir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teseka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manimi (Mt 16, 24).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871469" y="5169622"/>
            <a:ext cx="107195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Todėl, kaip Šventoji Dvasia sako: „Jei šiandien išgirsite Jo balsą, 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neužkietinkite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širdžių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kaip per maištą, gundymo dieną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dykumoje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7-8).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4699" y="270457"/>
            <a:ext cx="114367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Tikėjimas patvirtinamas asmeniniu ir įtikinamu 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Dievo liudijimu.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807076" y="1528070"/>
            <a:ext cx="105263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buvo perkeltas, kad nematytų mirties, ir „jo neberado, nes Dievas jį perkėlė“. Mat prieš perkeliamas,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gavo liudijimą,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kad patikęs Dievui (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5).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819955" y="5694489"/>
            <a:ext cx="102558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Henochas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vaikščiojo su Dievu, ir jo nebeliko, nes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jį </a:t>
            </a:r>
            <a:r>
              <a:rPr lang="lt-LT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pasiėmė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5, 24).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19574" y="3218577"/>
            <a:ext cx="98347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Pati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Dvasia liudija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mūsų dvasiai, kad esame Dievo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vaikai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8, 16)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58591" y="4177949"/>
            <a:ext cx="104490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819955" y="4432358"/>
            <a:ext cx="10384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Taigi, jei kas yra Kristuje, tas yra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naujas kūrinys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 Kas sena – praėjo, štai visa tapo nauja.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17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948743" y="996866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be tikėjimo neįmanoma patikti Dievui. Kas artinasi prie Dievo, tam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būtina tikėti,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 Jis yra ir kad uoliai Jo ieškantiems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atsilygina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6).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472224" y="3936418"/>
            <a:ext cx="63922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jai tarė: „Aš esu prisikėlimas ir gyvenimas.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tiki mane,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nors ir mirtų, bus gyvas. Ir kiekvienas, kuris gyvena ir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tiki mane,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nemirs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amžius.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 tai tiki?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 (Jn 11, 25-26).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3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414</Words>
  <Application>Microsoft Office PowerPoint</Application>
  <PresentationFormat>Plačiaekranė</PresentationFormat>
  <Paragraphs>28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31</cp:revision>
  <dcterms:created xsi:type="dcterms:W3CDTF">2017-03-25T19:25:10Z</dcterms:created>
  <dcterms:modified xsi:type="dcterms:W3CDTF">2017-04-15T22:24:27Z</dcterms:modified>
</cp:coreProperties>
</file>