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6" r:id="rId3"/>
    <p:sldId id="267" r:id="rId4"/>
    <p:sldId id="268" r:id="rId5"/>
    <p:sldId id="269" r:id="rId6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C66D-2A86-4053-AB13-C0CF066F648E}" type="datetimeFigureOut">
              <a:rPr lang="lt-LT" smtClean="0"/>
              <a:t>2017-04-01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8573-D15B-4A0F-AB4F-01B425D4664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83212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C66D-2A86-4053-AB13-C0CF066F648E}" type="datetimeFigureOut">
              <a:rPr lang="lt-LT" smtClean="0"/>
              <a:t>2017-04-01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8573-D15B-4A0F-AB4F-01B425D4664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00907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C66D-2A86-4053-AB13-C0CF066F648E}" type="datetimeFigureOut">
              <a:rPr lang="lt-LT" smtClean="0"/>
              <a:t>2017-04-01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8573-D15B-4A0F-AB4F-01B425D4664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9733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C66D-2A86-4053-AB13-C0CF066F648E}" type="datetimeFigureOut">
              <a:rPr lang="lt-LT" smtClean="0"/>
              <a:t>2017-04-01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8573-D15B-4A0F-AB4F-01B425D4664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75023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C66D-2A86-4053-AB13-C0CF066F648E}" type="datetimeFigureOut">
              <a:rPr lang="lt-LT" smtClean="0"/>
              <a:t>2017-04-01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8573-D15B-4A0F-AB4F-01B425D4664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84254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C66D-2A86-4053-AB13-C0CF066F648E}" type="datetimeFigureOut">
              <a:rPr lang="lt-LT" smtClean="0"/>
              <a:t>2017-04-01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8573-D15B-4A0F-AB4F-01B425D4664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32806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C66D-2A86-4053-AB13-C0CF066F648E}" type="datetimeFigureOut">
              <a:rPr lang="lt-LT" smtClean="0"/>
              <a:t>2017-04-01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8573-D15B-4A0F-AB4F-01B425D4664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30396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C66D-2A86-4053-AB13-C0CF066F648E}" type="datetimeFigureOut">
              <a:rPr lang="lt-LT" smtClean="0"/>
              <a:t>2017-04-01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8573-D15B-4A0F-AB4F-01B425D4664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23569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C66D-2A86-4053-AB13-C0CF066F648E}" type="datetimeFigureOut">
              <a:rPr lang="lt-LT" smtClean="0"/>
              <a:t>2017-04-01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8573-D15B-4A0F-AB4F-01B425D4664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53711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C66D-2A86-4053-AB13-C0CF066F648E}" type="datetimeFigureOut">
              <a:rPr lang="lt-LT" smtClean="0"/>
              <a:t>2017-04-01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8573-D15B-4A0F-AB4F-01B425D4664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09197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C66D-2A86-4053-AB13-C0CF066F648E}" type="datetimeFigureOut">
              <a:rPr lang="lt-LT" smtClean="0"/>
              <a:t>2017-04-01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8573-D15B-4A0F-AB4F-01B425D4664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39002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8C66D-2A86-4053-AB13-C0CF066F648E}" type="datetimeFigureOut">
              <a:rPr lang="lt-LT" smtClean="0"/>
              <a:t>2017-04-01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68573-D15B-4A0F-AB4F-01B425D4664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68581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35618" y="553791"/>
            <a:ext cx="7738016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TIKĖJIMO PĖDSAKAIS</a:t>
            </a:r>
          </a:p>
          <a:p>
            <a:r>
              <a:rPr lang="lt-LT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lt-LT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Pasaulio </a:t>
            </a:r>
            <a:r>
              <a:rPr lang="lt-LT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sukūrimas</a:t>
            </a:r>
            <a:endParaRPr lang="lt-LT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tačiakampis 2"/>
          <p:cNvSpPr/>
          <p:nvPr/>
        </p:nvSpPr>
        <p:spPr>
          <a:xfrm>
            <a:off x="974502" y="3556597"/>
            <a:ext cx="607024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Tikėjimu suvokiame, kad pasauliai buvo sutverti Dievo žodžiu, būtent iš </a:t>
            </a:r>
            <a:r>
              <a:rPr lang="lt-LT" sz="28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neregimybės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atsirado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regima</a:t>
            </a:r>
          </a:p>
          <a:p>
            <a:pPr algn="ctr"/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(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Hbr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11, 3).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532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9094" y="218940"/>
            <a:ext cx="973330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Tikėjimu suvokiame, kad Dievas sutvėrė</a:t>
            </a:r>
          </a:p>
          <a:p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  egzistuojantį pasaulį.</a:t>
            </a:r>
            <a:endParaRPr lang="lt-LT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816174" y="1454171"/>
            <a:ext cx="87815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Pradžioje Dievas sutvėrė dangų ir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žemę (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Pr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1, 1).</a:t>
            </a:r>
            <a:r>
              <a:rPr lang="lt-LT" i="1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endParaRPr lang="lt-LT" i="1" dirty="0"/>
          </a:p>
        </p:txBody>
      </p:sp>
      <p:sp>
        <p:nvSpPr>
          <p:cNvPr id="6" name="Stačiakampis 5"/>
          <p:cNvSpPr/>
          <p:nvPr/>
        </p:nvSpPr>
        <p:spPr>
          <a:xfrm>
            <a:off x="845712" y="2110788"/>
            <a:ext cx="1047481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Juk tai, kas gali būti žinoma apie Dievą, jiems aišku, nes Dievas jiems tai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apreiškė. Jo 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neregimosios ypatybės – Jo amžinoji galybė ir dievystė – nuo pat pasaulio sukūrimo aiškiai suvokiamos iš Jo kūrinių, todėl jie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nepateisinami (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Rom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1, 19-20).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7" name="Stačiakampis 6"/>
          <p:cNvSpPr/>
          <p:nvPr/>
        </p:nvSpPr>
        <p:spPr>
          <a:xfrm>
            <a:off x="897228" y="4506257"/>
            <a:ext cx="1056496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Iš vieno kraujo Jis išvedė visas žmonių tautas, kad šios gyventų visoje žemėje. Jis nustatė iš anksto paskirtus laikus </a:t>
            </a:r>
            <a:endParaRPr lang="lt-LT" sz="28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apsigyvenimo ribas, 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kad 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žmonės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ieškotų Viešpaties 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tartum apgraibomis Jį atrastų, nors Jis netoli nuo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kiekvieno 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iš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mūsų (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Apd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17, 26-27).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20571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3184" y="141667"/>
            <a:ext cx="976055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2. Tikėjimu suvokiame, kad Dievas sutvėrė</a:t>
            </a:r>
          </a:p>
          <a:p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  pasaulį</a:t>
            </a:r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Savo Žodžiu.</a:t>
            </a:r>
            <a:endParaRPr lang="lt-LT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Stačiakampis 1"/>
          <p:cNvSpPr/>
          <p:nvPr/>
        </p:nvSpPr>
        <p:spPr>
          <a:xfrm>
            <a:off x="729801" y="2761068"/>
            <a:ext cx="1097709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šiomis paskutinėmis dienomis prakalbo mums per Sūnų, kurį paskyrė visa ko paveldėtoju ir per kurį sutvėrė pasaulius. 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Jis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Dievo šlovės spindesys ir Jo esybės tikslus atvaizdas, viską laikantis savo jėgos žodžiu, pats nuplovęs mūsų nuodėmes, atsisėdo Didybės dešinėje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aukštybėse (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Hbr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1, 2-3).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3" name="Stačiakampis 2"/>
          <p:cNvSpPr/>
          <p:nvPr/>
        </p:nvSpPr>
        <p:spPr>
          <a:xfrm>
            <a:off x="729803" y="1286539"/>
            <a:ext cx="108096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Pradžioje buvo Žodis, tas Žodis buvo pas Dievą, ir Žodis buvo Dievas. 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Jis 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pradžioje buvo pas Dievą. 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Visa 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 Jį atsirado, ir be Jo neatsirado nieko, kas yra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atsiradę (Jn 1, 1-3).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5" name="Stačiakampis 4"/>
          <p:cNvSpPr/>
          <p:nvPr/>
        </p:nvSpPr>
        <p:spPr>
          <a:xfrm>
            <a:off x="729803" y="5042118"/>
            <a:ext cx="1069375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Nes 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Juo sutverta visa, kas yra danguje ir žemėje, kas regima ir neregima; ar sostai, ar viešpatystės, ar kunigaikštystės, ar valdžios, – visa sutverta per Jį ir Jam. 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Jis 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yra pirma visų daiktų, ir visa Juo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laikosi (Kol 1, 16-17).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28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06063" y="296213"/>
            <a:ext cx="976055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3. Tikėjimu suvokiame, kad Dievas sutvėrė</a:t>
            </a:r>
          </a:p>
          <a:p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  pasaulį</a:t>
            </a:r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iš nieko.</a:t>
            </a:r>
            <a:endParaRPr lang="lt-LT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9852" y="1596981"/>
            <a:ext cx="1080770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Tikėjimu atpažįstame, kad Dievas Savo Žodžiu sutvėrė pasaulį</a:t>
            </a:r>
          </a:p>
          <a:p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Iš nieko, visa tai, ką matome (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Hbr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11, 3 – Alfredas Vėlius).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tačiakampis 2"/>
          <p:cNvSpPr/>
          <p:nvPr/>
        </p:nvSpPr>
        <p:spPr>
          <a:xfrm>
            <a:off x="781318" y="2770983"/>
            <a:ext cx="1096421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Pirma, negu buvo sutverti kalnai, žemė ir pasaulis, Tu, Dieve, esi nuo amžių ir per amžius! 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(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Ps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90, 2).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781318" y="4023404"/>
            <a:ext cx="1101573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Kaip 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parašyta: „Aš padariau tave daugelio tautų tėvu“; – tėvas prieš Dievą, kuriuo jis tikėjo, kuris atgaivina mirusius, ir tai, ko nėra, vadina taip, lyg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būtų (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Rom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4, 17).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807075" y="5668731"/>
            <a:ext cx="1088694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Ir Sėdintysis soste tarė: „Štai Aš visa darau nauja!“ Jis pasakė man: „Rašyk, nes šitie žodžiai patikimi ir tikri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“ (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Apr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21, 5).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382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tačiakampis 5"/>
          <p:cNvSpPr/>
          <p:nvPr/>
        </p:nvSpPr>
        <p:spPr>
          <a:xfrm>
            <a:off x="807075" y="5668731"/>
            <a:ext cx="108869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1180565" y="3038066"/>
            <a:ext cx="811798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Jėzus atsakė: „Iš tiesų, iš tiesų sakau tau: jei kas negims iš vandens ir Dvasios, negalės įeiti į Dievo karalystę. 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Kas 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gimė iš kūno, yra kūnas, o kas gimė iš Dvasios, yra dvasia. 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Nesistebėk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jog pasakiau tau: jums būtina gimti iš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naujo (Jn 3, 5-7).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89005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353</Words>
  <Application>Microsoft Office PowerPoint</Application>
  <PresentationFormat>Plačiaekranė</PresentationFormat>
  <Paragraphs>24</Paragraphs>
  <Slides>5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„Office“ tema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Gediminas Kapustavicius</dc:creator>
  <cp:lastModifiedBy>Gediminas Kapustavicius</cp:lastModifiedBy>
  <cp:revision>27</cp:revision>
  <dcterms:created xsi:type="dcterms:W3CDTF">2017-03-31T21:07:43Z</dcterms:created>
  <dcterms:modified xsi:type="dcterms:W3CDTF">2017-04-02T00:19:34Z</dcterms:modified>
</cp:coreProperties>
</file>