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73" r:id="rId3"/>
    <p:sldId id="282" r:id="rId4"/>
    <p:sldId id="275" r:id="rId5"/>
    <p:sldId id="276" r:id="rId6"/>
    <p:sldId id="280" r:id="rId7"/>
    <p:sldId id="263" r:id="rId8"/>
    <p:sldId id="277" r:id="rId9"/>
    <p:sldId id="265" r:id="rId10"/>
    <p:sldId id="264" r:id="rId11"/>
    <p:sldId id="281" r:id="rId12"/>
  </p:sldIdLst>
  <p:sldSz cx="12192000" cy="6858000"/>
  <p:notesSz cx="6858000" cy="9144000"/>
  <p:defaultTextStyle>
    <a:defPPr>
      <a:defRPr lang="lt-L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B0F0"/>
    <a:srgbClr val="0B101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1977BBB-0CDF-4918-B21D-CD47A14B7F7B}" type="doc">
      <dgm:prSet loTypeId="urn:microsoft.com/office/officeart/2005/8/layout/venn2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lt-LT"/>
        </a:p>
      </dgm:t>
    </dgm:pt>
    <dgm:pt modelId="{E712359D-8C76-4AEA-8B4E-FAA336442360}">
      <dgm:prSet phldrT="[Tekstas]" custT="1"/>
      <dgm:spPr>
        <a:solidFill>
          <a:schemeClr val="accent6">
            <a:lumMod val="75000"/>
          </a:schemeClr>
        </a:solidFill>
        <a:ln>
          <a:noFill/>
        </a:ln>
      </dgm:spPr>
      <dgm:t>
        <a:bodyPr/>
        <a:lstStyle/>
        <a:p>
          <a:r>
            <a:rPr lang="lt-LT" sz="32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Kūnas</a:t>
          </a:r>
          <a:endParaRPr lang="lt-LT" sz="32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72BCEFCB-1386-42A4-8FCB-852FC4E8A965}" type="parTrans" cxnId="{B9CADD5E-F23C-474B-B9A8-D63F8E7D558F}">
      <dgm:prSet/>
      <dgm:spPr/>
      <dgm:t>
        <a:bodyPr/>
        <a:lstStyle/>
        <a:p>
          <a:endParaRPr lang="lt-LT"/>
        </a:p>
      </dgm:t>
    </dgm:pt>
    <dgm:pt modelId="{1BDA0D23-2AAD-4116-9934-E2D3090E8BD6}" type="sibTrans" cxnId="{B9CADD5E-F23C-474B-B9A8-D63F8E7D558F}">
      <dgm:prSet/>
      <dgm:spPr/>
      <dgm:t>
        <a:bodyPr/>
        <a:lstStyle/>
        <a:p>
          <a:endParaRPr lang="lt-LT"/>
        </a:p>
      </dgm:t>
    </dgm:pt>
    <dgm:pt modelId="{59BB81F9-499D-4241-9944-CE1F9898EA46}">
      <dgm:prSet phldrT="[Tekstas]" custT="1"/>
      <dgm:spPr>
        <a:solidFill>
          <a:srgbClr val="FF0000"/>
        </a:solidFill>
        <a:ln>
          <a:noFill/>
        </a:ln>
      </dgm:spPr>
      <dgm:t>
        <a:bodyPr/>
        <a:lstStyle/>
        <a:p>
          <a:r>
            <a:rPr lang="lt-LT" sz="32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Siela</a:t>
          </a:r>
          <a:endParaRPr lang="lt-LT" sz="32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BBF2578F-D12B-403B-B346-97B718FAEB1D}" type="parTrans" cxnId="{5120FEDB-4BD4-4669-9ECA-36E4A808F31E}">
      <dgm:prSet/>
      <dgm:spPr/>
      <dgm:t>
        <a:bodyPr/>
        <a:lstStyle/>
        <a:p>
          <a:endParaRPr lang="lt-LT"/>
        </a:p>
      </dgm:t>
    </dgm:pt>
    <dgm:pt modelId="{356F61AB-0CB2-47EE-88A1-E51680816762}" type="sibTrans" cxnId="{5120FEDB-4BD4-4669-9ECA-36E4A808F31E}">
      <dgm:prSet/>
      <dgm:spPr/>
      <dgm:t>
        <a:bodyPr/>
        <a:lstStyle/>
        <a:p>
          <a:endParaRPr lang="lt-LT"/>
        </a:p>
      </dgm:t>
    </dgm:pt>
    <dgm:pt modelId="{4923B321-2D73-46DC-B1A8-A8BAC25A6B65}">
      <dgm:prSet phldrT="[Tekstas]" custT="1"/>
      <dgm:spPr>
        <a:solidFill>
          <a:srgbClr val="0070C0"/>
        </a:solidFill>
        <a:ln>
          <a:noFill/>
        </a:ln>
      </dgm:spPr>
      <dgm:t>
        <a:bodyPr/>
        <a:lstStyle/>
        <a:p>
          <a:r>
            <a:rPr lang="lt-LT" sz="3200" b="1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Dvasia</a:t>
          </a:r>
          <a:endParaRPr lang="lt-LT" sz="3200" b="1" dirty="0">
            <a:solidFill>
              <a:srgbClr val="FFFF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DD7DD786-4C5C-4218-8EC4-B10C8BA512C4}" type="parTrans" cxnId="{EE307246-3CE7-4684-AA7D-0D088FB2B39A}">
      <dgm:prSet/>
      <dgm:spPr/>
      <dgm:t>
        <a:bodyPr/>
        <a:lstStyle/>
        <a:p>
          <a:endParaRPr lang="lt-LT"/>
        </a:p>
      </dgm:t>
    </dgm:pt>
    <dgm:pt modelId="{49976379-0F27-4B56-8CFC-6429FD2E5358}" type="sibTrans" cxnId="{EE307246-3CE7-4684-AA7D-0D088FB2B39A}">
      <dgm:prSet/>
      <dgm:spPr/>
      <dgm:t>
        <a:bodyPr/>
        <a:lstStyle/>
        <a:p>
          <a:endParaRPr lang="lt-LT"/>
        </a:p>
      </dgm:t>
    </dgm:pt>
    <dgm:pt modelId="{BC1497FB-55DE-4231-B2F2-BAE977A47FE4}" type="pres">
      <dgm:prSet presAssocID="{01977BBB-0CDF-4918-B21D-CD47A14B7F7B}" presName="Name0" presStyleCnt="0">
        <dgm:presLayoutVars>
          <dgm:chMax val="7"/>
          <dgm:resizeHandles val="exact"/>
        </dgm:presLayoutVars>
      </dgm:prSet>
      <dgm:spPr/>
    </dgm:pt>
    <dgm:pt modelId="{6A897BE8-134A-4FC7-B1A8-FBA2D7F4022B}" type="pres">
      <dgm:prSet presAssocID="{01977BBB-0CDF-4918-B21D-CD47A14B7F7B}" presName="comp1" presStyleCnt="0"/>
      <dgm:spPr/>
    </dgm:pt>
    <dgm:pt modelId="{D5AE1487-BE51-483D-A311-F39C371A8817}" type="pres">
      <dgm:prSet presAssocID="{01977BBB-0CDF-4918-B21D-CD47A14B7F7B}" presName="circle1" presStyleLbl="node1" presStyleIdx="0" presStyleCnt="3" custScaleX="89987"/>
      <dgm:spPr/>
    </dgm:pt>
    <dgm:pt modelId="{59456EF1-C16D-4241-9C28-FAF0DE96333C}" type="pres">
      <dgm:prSet presAssocID="{01977BBB-0CDF-4918-B21D-CD47A14B7F7B}" presName="c1text" presStyleLbl="node1" presStyleIdx="0" presStyleCnt="3">
        <dgm:presLayoutVars>
          <dgm:bulletEnabled val="1"/>
        </dgm:presLayoutVars>
      </dgm:prSet>
      <dgm:spPr/>
    </dgm:pt>
    <dgm:pt modelId="{FF039807-3B28-42AF-8B06-597E2B436E29}" type="pres">
      <dgm:prSet presAssocID="{01977BBB-0CDF-4918-B21D-CD47A14B7F7B}" presName="comp2" presStyleCnt="0"/>
      <dgm:spPr/>
    </dgm:pt>
    <dgm:pt modelId="{907A8EC3-6C3D-47B5-B551-6D8CE5686128}" type="pres">
      <dgm:prSet presAssocID="{01977BBB-0CDF-4918-B21D-CD47A14B7F7B}" presName="circle2" presStyleLbl="node1" presStyleIdx="1" presStyleCnt="3"/>
      <dgm:spPr/>
    </dgm:pt>
    <dgm:pt modelId="{CE8084B8-0288-4104-B69B-0EE3910E48BB}" type="pres">
      <dgm:prSet presAssocID="{01977BBB-0CDF-4918-B21D-CD47A14B7F7B}" presName="c2text" presStyleLbl="node1" presStyleIdx="1" presStyleCnt="3">
        <dgm:presLayoutVars>
          <dgm:bulletEnabled val="1"/>
        </dgm:presLayoutVars>
      </dgm:prSet>
      <dgm:spPr/>
    </dgm:pt>
    <dgm:pt modelId="{7C4325DF-431A-48FB-B369-44D96AE2DD6F}" type="pres">
      <dgm:prSet presAssocID="{01977BBB-0CDF-4918-B21D-CD47A14B7F7B}" presName="comp3" presStyleCnt="0"/>
      <dgm:spPr/>
    </dgm:pt>
    <dgm:pt modelId="{F0F5D457-7B5D-4919-A6DA-F387912DCE0C}" type="pres">
      <dgm:prSet presAssocID="{01977BBB-0CDF-4918-B21D-CD47A14B7F7B}" presName="circle3" presStyleLbl="node1" presStyleIdx="2" presStyleCnt="3"/>
      <dgm:spPr/>
    </dgm:pt>
    <dgm:pt modelId="{D05BF441-1126-490D-9469-FB787BBF371D}" type="pres">
      <dgm:prSet presAssocID="{01977BBB-0CDF-4918-B21D-CD47A14B7F7B}" presName="c3text" presStyleLbl="node1" presStyleIdx="2" presStyleCnt="3">
        <dgm:presLayoutVars>
          <dgm:bulletEnabled val="1"/>
        </dgm:presLayoutVars>
      </dgm:prSet>
      <dgm:spPr/>
    </dgm:pt>
  </dgm:ptLst>
  <dgm:cxnLst>
    <dgm:cxn modelId="{05E1F4BE-C8C1-495E-95C2-625D4069C881}" type="presOf" srcId="{4923B321-2D73-46DC-B1A8-A8BAC25A6B65}" destId="{F0F5D457-7B5D-4919-A6DA-F387912DCE0C}" srcOrd="0" destOrd="0" presId="urn:microsoft.com/office/officeart/2005/8/layout/venn2"/>
    <dgm:cxn modelId="{EE307246-3CE7-4684-AA7D-0D088FB2B39A}" srcId="{01977BBB-0CDF-4918-B21D-CD47A14B7F7B}" destId="{4923B321-2D73-46DC-B1A8-A8BAC25A6B65}" srcOrd="2" destOrd="0" parTransId="{DD7DD786-4C5C-4218-8EC4-B10C8BA512C4}" sibTransId="{49976379-0F27-4B56-8CFC-6429FD2E5358}"/>
    <dgm:cxn modelId="{B9CADD5E-F23C-474B-B9A8-D63F8E7D558F}" srcId="{01977BBB-0CDF-4918-B21D-CD47A14B7F7B}" destId="{E712359D-8C76-4AEA-8B4E-FAA336442360}" srcOrd="0" destOrd="0" parTransId="{72BCEFCB-1386-42A4-8FCB-852FC4E8A965}" sibTransId="{1BDA0D23-2AAD-4116-9934-E2D3090E8BD6}"/>
    <dgm:cxn modelId="{5120FEDB-4BD4-4669-9ECA-36E4A808F31E}" srcId="{01977BBB-0CDF-4918-B21D-CD47A14B7F7B}" destId="{59BB81F9-499D-4241-9944-CE1F9898EA46}" srcOrd="1" destOrd="0" parTransId="{BBF2578F-D12B-403B-B346-97B718FAEB1D}" sibTransId="{356F61AB-0CB2-47EE-88A1-E51680816762}"/>
    <dgm:cxn modelId="{7236513F-27AC-4B4D-9E90-4C6E293D707A}" type="presOf" srcId="{4923B321-2D73-46DC-B1A8-A8BAC25A6B65}" destId="{D05BF441-1126-490D-9469-FB787BBF371D}" srcOrd="1" destOrd="0" presId="urn:microsoft.com/office/officeart/2005/8/layout/venn2"/>
    <dgm:cxn modelId="{3C762A95-9B27-4F4F-851C-BCA6D67EA69C}" type="presOf" srcId="{E712359D-8C76-4AEA-8B4E-FAA336442360}" destId="{59456EF1-C16D-4241-9C28-FAF0DE96333C}" srcOrd="1" destOrd="0" presId="urn:microsoft.com/office/officeart/2005/8/layout/venn2"/>
    <dgm:cxn modelId="{259F38C7-8ABE-4B79-B172-225E9621905F}" type="presOf" srcId="{01977BBB-0CDF-4918-B21D-CD47A14B7F7B}" destId="{BC1497FB-55DE-4231-B2F2-BAE977A47FE4}" srcOrd="0" destOrd="0" presId="urn:microsoft.com/office/officeart/2005/8/layout/venn2"/>
    <dgm:cxn modelId="{741AD81B-142D-492C-A8B8-0DC3F2FAD817}" type="presOf" srcId="{59BB81F9-499D-4241-9944-CE1F9898EA46}" destId="{907A8EC3-6C3D-47B5-B551-6D8CE5686128}" srcOrd="0" destOrd="0" presId="urn:microsoft.com/office/officeart/2005/8/layout/venn2"/>
    <dgm:cxn modelId="{B2CFDFF5-9F55-42E0-8CC1-92F930233485}" type="presOf" srcId="{E712359D-8C76-4AEA-8B4E-FAA336442360}" destId="{D5AE1487-BE51-483D-A311-F39C371A8817}" srcOrd="0" destOrd="0" presId="urn:microsoft.com/office/officeart/2005/8/layout/venn2"/>
    <dgm:cxn modelId="{A1E69B99-5F9A-4C6C-BBCA-2ED0EA618BD5}" type="presOf" srcId="{59BB81F9-499D-4241-9944-CE1F9898EA46}" destId="{CE8084B8-0288-4104-B69B-0EE3910E48BB}" srcOrd="1" destOrd="0" presId="urn:microsoft.com/office/officeart/2005/8/layout/venn2"/>
    <dgm:cxn modelId="{F104A222-007D-4F6D-947B-430AF3B8BC15}" type="presParOf" srcId="{BC1497FB-55DE-4231-B2F2-BAE977A47FE4}" destId="{6A897BE8-134A-4FC7-B1A8-FBA2D7F4022B}" srcOrd="0" destOrd="0" presId="urn:microsoft.com/office/officeart/2005/8/layout/venn2"/>
    <dgm:cxn modelId="{08F40354-0EE1-4989-AE51-F65B59202D98}" type="presParOf" srcId="{6A897BE8-134A-4FC7-B1A8-FBA2D7F4022B}" destId="{D5AE1487-BE51-483D-A311-F39C371A8817}" srcOrd="0" destOrd="0" presId="urn:microsoft.com/office/officeart/2005/8/layout/venn2"/>
    <dgm:cxn modelId="{08E03C4A-F0D6-4FE7-84F7-AFB791641CA9}" type="presParOf" srcId="{6A897BE8-134A-4FC7-B1A8-FBA2D7F4022B}" destId="{59456EF1-C16D-4241-9C28-FAF0DE96333C}" srcOrd="1" destOrd="0" presId="urn:microsoft.com/office/officeart/2005/8/layout/venn2"/>
    <dgm:cxn modelId="{0152D826-1F64-41DC-8ABE-3A5EA84202D5}" type="presParOf" srcId="{BC1497FB-55DE-4231-B2F2-BAE977A47FE4}" destId="{FF039807-3B28-42AF-8B06-597E2B436E29}" srcOrd="1" destOrd="0" presId="urn:microsoft.com/office/officeart/2005/8/layout/venn2"/>
    <dgm:cxn modelId="{27CA97F2-5F8E-4C94-86B4-58BB20B2B7B2}" type="presParOf" srcId="{FF039807-3B28-42AF-8B06-597E2B436E29}" destId="{907A8EC3-6C3D-47B5-B551-6D8CE5686128}" srcOrd="0" destOrd="0" presId="urn:microsoft.com/office/officeart/2005/8/layout/venn2"/>
    <dgm:cxn modelId="{659DE3A6-6F1D-4B30-91C6-6DA165ECF884}" type="presParOf" srcId="{FF039807-3B28-42AF-8B06-597E2B436E29}" destId="{CE8084B8-0288-4104-B69B-0EE3910E48BB}" srcOrd="1" destOrd="0" presId="urn:microsoft.com/office/officeart/2005/8/layout/venn2"/>
    <dgm:cxn modelId="{3C779D59-CAFD-440E-9BF7-90B13C3EACC1}" type="presParOf" srcId="{BC1497FB-55DE-4231-B2F2-BAE977A47FE4}" destId="{7C4325DF-431A-48FB-B369-44D96AE2DD6F}" srcOrd="2" destOrd="0" presId="urn:microsoft.com/office/officeart/2005/8/layout/venn2"/>
    <dgm:cxn modelId="{F46F8883-D096-4B11-B9A9-72233F6558EC}" type="presParOf" srcId="{7C4325DF-431A-48FB-B369-44D96AE2DD6F}" destId="{F0F5D457-7B5D-4919-A6DA-F387912DCE0C}" srcOrd="0" destOrd="0" presId="urn:microsoft.com/office/officeart/2005/8/layout/venn2"/>
    <dgm:cxn modelId="{D164393B-00F6-4545-BD63-3659C4EF8472}" type="presParOf" srcId="{7C4325DF-431A-48FB-B369-44D96AE2DD6F}" destId="{D05BF441-1126-490D-9469-FB787BBF371D}" srcOrd="1" destOrd="0" presId="urn:microsoft.com/office/officeart/2005/8/layout/ven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FA15EB07-267D-455A-AB31-255879B6FBC3}" type="doc">
      <dgm:prSet loTypeId="urn:microsoft.com/office/officeart/2005/8/layout/venn2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lt-LT"/>
        </a:p>
      </dgm:t>
    </dgm:pt>
    <dgm:pt modelId="{B1EEA5AE-4757-4FFD-9C4E-0C7EB9FACCBF}">
      <dgm:prSet phldrT="[Tekstas]" custT="1"/>
      <dgm:spPr>
        <a:solidFill>
          <a:schemeClr val="accent6">
            <a:lumMod val="75000"/>
          </a:schemeClr>
        </a:solidFill>
        <a:ln>
          <a:noFill/>
        </a:ln>
      </dgm:spPr>
      <dgm:t>
        <a:bodyPr/>
        <a:lstStyle/>
        <a:p>
          <a:r>
            <a:rPr lang="lt-LT" sz="28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Kūnas</a:t>
          </a:r>
          <a:endParaRPr lang="lt-LT" sz="28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9289BF41-2CA3-44AA-9BD6-0E3999A5E849}" type="parTrans" cxnId="{5085D8C5-E985-4098-9F98-204C9F5EB528}">
      <dgm:prSet/>
      <dgm:spPr/>
      <dgm:t>
        <a:bodyPr/>
        <a:lstStyle/>
        <a:p>
          <a:endParaRPr lang="lt-LT"/>
        </a:p>
      </dgm:t>
    </dgm:pt>
    <dgm:pt modelId="{87CC21E4-3FDB-4907-BA65-5AD16D69B86C}" type="sibTrans" cxnId="{5085D8C5-E985-4098-9F98-204C9F5EB528}">
      <dgm:prSet/>
      <dgm:spPr/>
      <dgm:t>
        <a:bodyPr/>
        <a:lstStyle/>
        <a:p>
          <a:endParaRPr lang="lt-LT"/>
        </a:p>
      </dgm:t>
    </dgm:pt>
    <dgm:pt modelId="{7FE0CE9F-8D6D-4ACD-A40A-9BA39C1FF9DD}">
      <dgm:prSet phldrT="[Tekstas]" custT="1"/>
      <dgm:spPr>
        <a:solidFill>
          <a:srgbClr val="FF0000"/>
        </a:solidFill>
        <a:ln>
          <a:noFill/>
        </a:ln>
      </dgm:spPr>
      <dgm:t>
        <a:bodyPr/>
        <a:lstStyle/>
        <a:p>
          <a:r>
            <a:rPr lang="lt-LT" sz="28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Siela</a:t>
          </a:r>
          <a:endParaRPr lang="lt-LT" sz="28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59EDA42F-AC5C-498D-9ED0-6A09F9F205AA}" type="parTrans" cxnId="{C95698FB-8373-49D6-B365-E3303B20FF9B}">
      <dgm:prSet/>
      <dgm:spPr/>
      <dgm:t>
        <a:bodyPr/>
        <a:lstStyle/>
        <a:p>
          <a:endParaRPr lang="lt-LT"/>
        </a:p>
      </dgm:t>
    </dgm:pt>
    <dgm:pt modelId="{95EDC213-2AF9-4786-BC22-2FD5B398645A}" type="sibTrans" cxnId="{C95698FB-8373-49D6-B365-E3303B20FF9B}">
      <dgm:prSet/>
      <dgm:spPr/>
      <dgm:t>
        <a:bodyPr/>
        <a:lstStyle/>
        <a:p>
          <a:endParaRPr lang="lt-LT"/>
        </a:p>
      </dgm:t>
    </dgm:pt>
    <dgm:pt modelId="{172ABEF5-41B2-436D-8CDC-278EDB3CD730}">
      <dgm:prSet phldrT="[Tekstas]" custT="1"/>
      <dgm:spPr>
        <a:solidFill>
          <a:srgbClr val="0B101D"/>
        </a:solidFill>
        <a:ln>
          <a:noFill/>
        </a:ln>
      </dgm:spPr>
      <dgm:t>
        <a:bodyPr/>
        <a:lstStyle/>
        <a:p>
          <a:pPr>
            <a:lnSpc>
              <a:spcPct val="100000"/>
            </a:lnSpc>
          </a:pPr>
          <a:r>
            <a:rPr lang="lt-LT" sz="28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Dvasia</a:t>
          </a:r>
        </a:p>
        <a:p>
          <a:pPr>
            <a:lnSpc>
              <a:spcPct val="100000"/>
            </a:lnSpc>
          </a:pPr>
          <a:r>
            <a:rPr lang="lt-LT" sz="22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(mirusi)</a:t>
          </a:r>
          <a:endParaRPr lang="lt-LT" sz="22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D8BBF108-97A3-4675-A317-CC34E5CD8684}" type="parTrans" cxnId="{653572F0-4547-454F-9B94-D82D43E45388}">
      <dgm:prSet/>
      <dgm:spPr/>
      <dgm:t>
        <a:bodyPr/>
        <a:lstStyle/>
        <a:p>
          <a:endParaRPr lang="lt-LT"/>
        </a:p>
      </dgm:t>
    </dgm:pt>
    <dgm:pt modelId="{D7904940-F28E-4882-86FD-2128D7436E91}" type="sibTrans" cxnId="{653572F0-4547-454F-9B94-D82D43E45388}">
      <dgm:prSet/>
      <dgm:spPr/>
      <dgm:t>
        <a:bodyPr/>
        <a:lstStyle/>
        <a:p>
          <a:endParaRPr lang="lt-LT"/>
        </a:p>
      </dgm:t>
    </dgm:pt>
    <dgm:pt modelId="{DFF1FA3E-77C6-4C7F-80BF-FB56E0FC932E}" type="pres">
      <dgm:prSet presAssocID="{FA15EB07-267D-455A-AB31-255879B6FBC3}" presName="Name0" presStyleCnt="0">
        <dgm:presLayoutVars>
          <dgm:chMax val="7"/>
          <dgm:resizeHandles val="exact"/>
        </dgm:presLayoutVars>
      </dgm:prSet>
      <dgm:spPr/>
    </dgm:pt>
    <dgm:pt modelId="{AC074950-0575-4FAA-B556-D636A25D9B38}" type="pres">
      <dgm:prSet presAssocID="{FA15EB07-267D-455A-AB31-255879B6FBC3}" presName="comp1" presStyleCnt="0"/>
      <dgm:spPr/>
    </dgm:pt>
    <dgm:pt modelId="{84371F65-DC5B-4868-8B2B-0263DCEA630F}" type="pres">
      <dgm:prSet presAssocID="{FA15EB07-267D-455A-AB31-255879B6FBC3}" presName="circle1" presStyleLbl="node1" presStyleIdx="0" presStyleCnt="3"/>
      <dgm:spPr/>
    </dgm:pt>
    <dgm:pt modelId="{A11E9889-92F4-4229-9EAE-3DA8C23806D7}" type="pres">
      <dgm:prSet presAssocID="{FA15EB07-267D-455A-AB31-255879B6FBC3}" presName="c1text" presStyleLbl="node1" presStyleIdx="0" presStyleCnt="3">
        <dgm:presLayoutVars>
          <dgm:bulletEnabled val="1"/>
        </dgm:presLayoutVars>
      </dgm:prSet>
      <dgm:spPr/>
    </dgm:pt>
    <dgm:pt modelId="{818F1E79-864D-4141-B15B-EF8E35AC2876}" type="pres">
      <dgm:prSet presAssocID="{FA15EB07-267D-455A-AB31-255879B6FBC3}" presName="comp2" presStyleCnt="0"/>
      <dgm:spPr/>
    </dgm:pt>
    <dgm:pt modelId="{C637A3F6-E035-4D8E-A4EC-E0732F73120A}" type="pres">
      <dgm:prSet presAssocID="{FA15EB07-267D-455A-AB31-255879B6FBC3}" presName="circle2" presStyleLbl="node1" presStyleIdx="1" presStyleCnt="3"/>
      <dgm:spPr/>
    </dgm:pt>
    <dgm:pt modelId="{31018679-7956-431B-A857-097CFF80993C}" type="pres">
      <dgm:prSet presAssocID="{FA15EB07-267D-455A-AB31-255879B6FBC3}" presName="c2text" presStyleLbl="node1" presStyleIdx="1" presStyleCnt="3">
        <dgm:presLayoutVars>
          <dgm:bulletEnabled val="1"/>
        </dgm:presLayoutVars>
      </dgm:prSet>
      <dgm:spPr/>
    </dgm:pt>
    <dgm:pt modelId="{B73254F5-D4C1-4E1E-BB46-787A57F55156}" type="pres">
      <dgm:prSet presAssocID="{FA15EB07-267D-455A-AB31-255879B6FBC3}" presName="comp3" presStyleCnt="0"/>
      <dgm:spPr/>
    </dgm:pt>
    <dgm:pt modelId="{A0868C5A-B89C-4477-B7B7-60B9A215E7B0}" type="pres">
      <dgm:prSet presAssocID="{FA15EB07-267D-455A-AB31-255879B6FBC3}" presName="circle3" presStyleLbl="node1" presStyleIdx="2" presStyleCnt="3"/>
      <dgm:spPr/>
      <dgm:t>
        <a:bodyPr/>
        <a:lstStyle/>
        <a:p>
          <a:endParaRPr lang="lt-LT"/>
        </a:p>
      </dgm:t>
    </dgm:pt>
    <dgm:pt modelId="{26CF100A-696D-4F76-AD53-821778AAA90E}" type="pres">
      <dgm:prSet presAssocID="{FA15EB07-267D-455A-AB31-255879B6FBC3}" presName="c3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lt-LT"/>
        </a:p>
      </dgm:t>
    </dgm:pt>
  </dgm:ptLst>
  <dgm:cxnLst>
    <dgm:cxn modelId="{D7013BDB-18B2-40D5-82CE-EBE84BF300A0}" type="presOf" srcId="{7FE0CE9F-8D6D-4ACD-A40A-9BA39C1FF9DD}" destId="{C637A3F6-E035-4D8E-A4EC-E0732F73120A}" srcOrd="0" destOrd="0" presId="urn:microsoft.com/office/officeart/2005/8/layout/venn2"/>
    <dgm:cxn modelId="{DEA6E794-5208-4889-A5DC-83736B3EF66A}" type="presOf" srcId="{172ABEF5-41B2-436D-8CDC-278EDB3CD730}" destId="{26CF100A-696D-4F76-AD53-821778AAA90E}" srcOrd="1" destOrd="0" presId="urn:microsoft.com/office/officeart/2005/8/layout/venn2"/>
    <dgm:cxn modelId="{0855A952-38AF-42F5-8010-7DF04811C841}" type="presOf" srcId="{FA15EB07-267D-455A-AB31-255879B6FBC3}" destId="{DFF1FA3E-77C6-4C7F-80BF-FB56E0FC932E}" srcOrd="0" destOrd="0" presId="urn:microsoft.com/office/officeart/2005/8/layout/venn2"/>
    <dgm:cxn modelId="{7783EE4C-BA25-4600-895E-BB2C1B45946C}" type="presOf" srcId="{B1EEA5AE-4757-4FFD-9C4E-0C7EB9FACCBF}" destId="{84371F65-DC5B-4868-8B2B-0263DCEA630F}" srcOrd="0" destOrd="0" presId="urn:microsoft.com/office/officeart/2005/8/layout/venn2"/>
    <dgm:cxn modelId="{C95698FB-8373-49D6-B365-E3303B20FF9B}" srcId="{FA15EB07-267D-455A-AB31-255879B6FBC3}" destId="{7FE0CE9F-8D6D-4ACD-A40A-9BA39C1FF9DD}" srcOrd="1" destOrd="0" parTransId="{59EDA42F-AC5C-498D-9ED0-6A09F9F205AA}" sibTransId="{95EDC213-2AF9-4786-BC22-2FD5B398645A}"/>
    <dgm:cxn modelId="{2E55E5A7-3E47-4B74-8C9A-6EEB8284E468}" type="presOf" srcId="{7FE0CE9F-8D6D-4ACD-A40A-9BA39C1FF9DD}" destId="{31018679-7956-431B-A857-097CFF80993C}" srcOrd="1" destOrd="0" presId="urn:microsoft.com/office/officeart/2005/8/layout/venn2"/>
    <dgm:cxn modelId="{C95A63A9-B463-494F-94C0-4A0D53A62610}" type="presOf" srcId="{B1EEA5AE-4757-4FFD-9C4E-0C7EB9FACCBF}" destId="{A11E9889-92F4-4229-9EAE-3DA8C23806D7}" srcOrd="1" destOrd="0" presId="urn:microsoft.com/office/officeart/2005/8/layout/venn2"/>
    <dgm:cxn modelId="{653572F0-4547-454F-9B94-D82D43E45388}" srcId="{FA15EB07-267D-455A-AB31-255879B6FBC3}" destId="{172ABEF5-41B2-436D-8CDC-278EDB3CD730}" srcOrd="2" destOrd="0" parTransId="{D8BBF108-97A3-4675-A317-CC34E5CD8684}" sibTransId="{D7904940-F28E-4882-86FD-2128D7436E91}"/>
    <dgm:cxn modelId="{5085D8C5-E985-4098-9F98-204C9F5EB528}" srcId="{FA15EB07-267D-455A-AB31-255879B6FBC3}" destId="{B1EEA5AE-4757-4FFD-9C4E-0C7EB9FACCBF}" srcOrd="0" destOrd="0" parTransId="{9289BF41-2CA3-44AA-9BD6-0E3999A5E849}" sibTransId="{87CC21E4-3FDB-4907-BA65-5AD16D69B86C}"/>
    <dgm:cxn modelId="{247F88E6-B568-4CEB-ABC6-ED97FB1C383D}" type="presOf" srcId="{172ABEF5-41B2-436D-8CDC-278EDB3CD730}" destId="{A0868C5A-B89C-4477-B7B7-60B9A215E7B0}" srcOrd="0" destOrd="0" presId="urn:microsoft.com/office/officeart/2005/8/layout/venn2"/>
    <dgm:cxn modelId="{7156B922-AE04-49CE-B08A-1C86DE67CB4F}" type="presParOf" srcId="{DFF1FA3E-77C6-4C7F-80BF-FB56E0FC932E}" destId="{AC074950-0575-4FAA-B556-D636A25D9B38}" srcOrd="0" destOrd="0" presId="urn:microsoft.com/office/officeart/2005/8/layout/venn2"/>
    <dgm:cxn modelId="{60DFB450-59FB-4434-BF69-B7C330C21740}" type="presParOf" srcId="{AC074950-0575-4FAA-B556-D636A25D9B38}" destId="{84371F65-DC5B-4868-8B2B-0263DCEA630F}" srcOrd="0" destOrd="0" presId="urn:microsoft.com/office/officeart/2005/8/layout/venn2"/>
    <dgm:cxn modelId="{BB99666F-924B-4AEC-AB3E-5EAA5C7C8256}" type="presParOf" srcId="{AC074950-0575-4FAA-B556-D636A25D9B38}" destId="{A11E9889-92F4-4229-9EAE-3DA8C23806D7}" srcOrd="1" destOrd="0" presId="urn:microsoft.com/office/officeart/2005/8/layout/venn2"/>
    <dgm:cxn modelId="{A7CB2566-706E-4203-BAE1-CD056DF83FD8}" type="presParOf" srcId="{DFF1FA3E-77C6-4C7F-80BF-FB56E0FC932E}" destId="{818F1E79-864D-4141-B15B-EF8E35AC2876}" srcOrd="1" destOrd="0" presId="urn:microsoft.com/office/officeart/2005/8/layout/venn2"/>
    <dgm:cxn modelId="{C44107CC-9023-4D44-9E5B-427DA8CAA3B7}" type="presParOf" srcId="{818F1E79-864D-4141-B15B-EF8E35AC2876}" destId="{C637A3F6-E035-4D8E-A4EC-E0732F73120A}" srcOrd="0" destOrd="0" presId="urn:microsoft.com/office/officeart/2005/8/layout/venn2"/>
    <dgm:cxn modelId="{D5E8942F-1660-42D9-B407-DBB6A018E6C9}" type="presParOf" srcId="{818F1E79-864D-4141-B15B-EF8E35AC2876}" destId="{31018679-7956-431B-A857-097CFF80993C}" srcOrd="1" destOrd="0" presId="urn:microsoft.com/office/officeart/2005/8/layout/venn2"/>
    <dgm:cxn modelId="{5ABC87DF-E29D-472F-A47E-0C74643D29EC}" type="presParOf" srcId="{DFF1FA3E-77C6-4C7F-80BF-FB56E0FC932E}" destId="{B73254F5-D4C1-4E1E-BB46-787A57F55156}" srcOrd="2" destOrd="0" presId="urn:microsoft.com/office/officeart/2005/8/layout/venn2"/>
    <dgm:cxn modelId="{B47658B4-FD06-4F84-B191-C50D93F8B7D5}" type="presParOf" srcId="{B73254F5-D4C1-4E1E-BB46-787A57F55156}" destId="{A0868C5A-B89C-4477-B7B7-60B9A215E7B0}" srcOrd="0" destOrd="0" presId="urn:microsoft.com/office/officeart/2005/8/layout/venn2"/>
    <dgm:cxn modelId="{93ADF55F-733F-432C-9A55-6E8A37DBD3DA}" type="presParOf" srcId="{B73254F5-D4C1-4E1E-BB46-787A57F55156}" destId="{26CF100A-696D-4F76-AD53-821778AAA90E}" srcOrd="1" destOrd="0" presId="urn:microsoft.com/office/officeart/2005/8/layout/ven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FA15EB07-267D-455A-AB31-255879B6FBC3}" type="doc">
      <dgm:prSet loTypeId="urn:microsoft.com/office/officeart/2005/8/layout/venn2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lt-LT"/>
        </a:p>
      </dgm:t>
    </dgm:pt>
    <dgm:pt modelId="{B1EEA5AE-4757-4FFD-9C4E-0C7EB9FACCBF}">
      <dgm:prSet phldrT="[Tekstas]" custT="1"/>
      <dgm:spPr>
        <a:solidFill>
          <a:schemeClr val="accent6">
            <a:lumMod val="75000"/>
          </a:schemeClr>
        </a:solidFill>
        <a:ln>
          <a:noFill/>
        </a:ln>
      </dgm:spPr>
      <dgm:t>
        <a:bodyPr/>
        <a:lstStyle/>
        <a:p>
          <a:r>
            <a:rPr lang="lt-LT" sz="28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Kūnas</a:t>
          </a:r>
          <a:endParaRPr lang="lt-LT" sz="28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9289BF41-2CA3-44AA-9BD6-0E3999A5E849}" type="parTrans" cxnId="{5085D8C5-E985-4098-9F98-204C9F5EB528}">
      <dgm:prSet/>
      <dgm:spPr/>
      <dgm:t>
        <a:bodyPr/>
        <a:lstStyle/>
        <a:p>
          <a:endParaRPr lang="lt-LT"/>
        </a:p>
      </dgm:t>
    </dgm:pt>
    <dgm:pt modelId="{87CC21E4-3FDB-4907-BA65-5AD16D69B86C}" type="sibTrans" cxnId="{5085D8C5-E985-4098-9F98-204C9F5EB528}">
      <dgm:prSet/>
      <dgm:spPr/>
      <dgm:t>
        <a:bodyPr/>
        <a:lstStyle/>
        <a:p>
          <a:endParaRPr lang="lt-LT"/>
        </a:p>
      </dgm:t>
    </dgm:pt>
    <dgm:pt modelId="{7FE0CE9F-8D6D-4ACD-A40A-9BA39C1FF9DD}">
      <dgm:prSet phldrT="[Tekstas]" custT="1"/>
      <dgm:spPr>
        <a:solidFill>
          <a:srgbClr val="FF0000"/>
        </a:solidFill>
        <a:ln>
          <a:noFill/>
        </a:ln>
      </dgm:spPr>
      <dgm:t>
        <a:bodyPr/>
        <a:lstStyle/>
        <a:p>
          <a:r>
            <a:rPr lang="lt-LT" sz="28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Siela</a:t>
          </a:r>
          <a:endParaRPr lang="lt-LT" sz="28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59EDA42F-AC5C-498D-9ED0-6A09F9F205AA}" type="parTrans" cxnId="{C95698FB-8373-49D6-B365-E3303B20FF9B}">
      <dgm:prSet/>
      <dgm:spPr/>
      <dgm:t>
        <a:bodyPr/>
        <a:lstStyle/>
        <a:p>
          <a:endParaRPr lang="lt-LT"/>
        </a:p>
      </dgm:t>
    </dgm:pt>
    <dgm:pt modelId="{95EDC213-2AF9-4786-BC22-2FD5B398645A}" type="sibTrans" cxnId="{C95698FB-8373-49D6-B365-E3303B20FF9B}">
      <dgm:prSet/>
      <dgm:spPr/>
      <dgm:t>
        <a:bodyPr/>
        <a:lstStyle/>
        <a:p>
          <a:endParaRPr lang="lt-LT"/>
        </a:p>
      </dgm:t>
    </dgm:pt>
    <dgm:pt modelId="{172ABEF5-41B2-436D-8CDC-278EDB3CD730}">
      <dgm:prSet phldrT="[Tekstas]" custT="1"/>
      <dgm:spPr>
        <a:solidFill>
          <a:srgbClr val="00B0F0"/>
        </a:solidFill>
        <a:ln>
          <a:noFill/>
        </a:ln>
      </dgm:spPr>
      <dgm:t>
        <a:bodyPr/>
        <a:lstStyle/>
        <a:p>
          <a:r>
            <a:rPr lang="lt-LT" sz="28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Dvasia</a:t>
          </a:r>
        </a:p>
        <a:p>
          <a:r>
            <a:rPr lang="lt-LT" sz="22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(gyva)</a:t>
          </a:r>
          <a:endParaRPr lang="lt-LT" sz="22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D8BBF108-97A3-4675-A317-CC34E5CD8684}" type="parTrans" cxnId="{653572F0-4547-454F-9B94-D82D43E45388}">
      <dgm:prSet/>
      <dgm:spPr/>
      <dgm:t>
        <a:bodyPr/>
        <a:lstStyle/>
        <a:p>
          <a:endParaRPr lang="lt-LT"/>
        </a:p>
      </dgm:t>
    </dgm:pt>
    <dgm:pt modelId="{D7904940-F28E-4882-86FD-2128D7436E91}" type="sibTrans" cxnId="{653572F0-4547-454F-9B94-D82D43E45388}">
      <dgm:prSet/>
      <dgm:spPr/>
      <dgm:t>
        <a:bodyPr/>
        <a:lstStyle/>
        <a:p>
          <a:endParaRPr lang="lt-LT"/>
        </a:p>
      </dgm:t>
    </dgm:pt>
    <dgm:pt modelId="{DFF1FA3E-77C6-4C7F-80BF-FB56E0FC932E}" type="pres">
      <dgm:prSet presAssocID="{FA15EB07-267D-455A-AB31-255879B6FBC3}" presName="Name0" presStyleCnt="0">
        <dgm:presLayoutVars>
          <dgm:chMax val="7"/>
          <dgm:resizeHandles val="exact"/>
        </dgm:presLayoutVars>
      </dgm:prSet>
      <dgm:spPr/>
    </dgm:pt>
    <dgm:pt modelId="{AC074950-0575-4FAA-B556-D636A25D9B38}" type="pres">
      <dgm:prSet presAssocID="{FA15EB07-267D-455A-AB31-255879B6FBC3}" presName="comp1" presStyleCnt="0"/>
      <dgm:spPr/>
    </dgm:pt>
    <dgm:pt modelId="{84371F65-DC5B-4868-8B2B-0263DCEA630F}" type="pres">
      <dgm:prSet presAssocID="{FA15EB07-267D-455A-AB31-255879B6FBC3}" presName="circle1" presStyleLbl="node1" presStyleIdx="0" presStyleCnt="3"/>
      <dgm:spPr/>
    </dgm:pt>
    <dgm:pt modelId="{A11E9889-92F4-4229-9EAE-3DA8C23806D7}" type="pres">
      <dgm:prSet presAssocID="{FA15EB07-267D-455A-AB31-255879B6FBC3}" presName="c1text" presStyleLbl="node1" presStyleIdx="0" presStyleCnt="3">
        <dgm:presLayoutVars>
          <dgm:bulletEnabled val="1"/>
        </dgm:presLayoutVars>
      </dgm:prSet>
      <dgm:spPr/>
    </dgm:pt>
    <dgm:pt modelId="{818F1E79-864D-4141-B15B-EF8E35AC2876}" type="pres">
      <dgm:prSet presAssocID="{FA15EB07-267D-455A-AB31-255879B6FBC3}" presName="comp2" presStyleCnt="0"/>
      <dgm:spPr/>
    </dgm:pt>
    <dgm:pt modelId="{C637A3F6-E035-4D8E-A4EC-E0732F73120A}" type="pres">
      <dgm:prSet presAssocID="{FA15EB07-267D-455A-AB31-255879B6FBC3}" presName="circle2" presStyleLbl="node1" presStyleIdx="1" presStyleCnt="3"/>
      <dgm:spPr/>
    </dgm:pt>
    <dgm:pt modelId="{31018679-7956-431B-A857-097CFF80993C}" type="pres">
      <dgm:prSet presAssocID="{FA15EB07-267D-455A-AB31-255879B6FBC3}" presName="c2text" presStyleLbl="node1" presStyleIdx="1" presStyleCnt="3">
        <dgm:presLayoutVars>
          <dgm:bulletEnabled val="1"/>
        </dgm:presLayoutVars>
      </dgm:prSet>
      <dgm:spPr/>
    </dgm:pt>
    <dgm:pt modelId="{B73254F5-D4C1-4E1E-BB46-787A57F55156}" type="pres">
      <dgm:prSet presAssocID="{FA15EB07-267D-455A-AB31-255879B6FBC3}" presName="comp3" presStyleCnt="0"/>
      <dgm:spPr/>
    </dgm:pt>
    <dgm:pt modelId="{A0868C5A-B89C-4477-B7B7-60B9A215E7B0}" type="pres">
      <dgm:prSet presAssocID="{FA15EB07-267D-455A-AB31-255879B6FBC3}" presName="circle3" presStyleLbl="node1" presStyleIdx="2" presStyleCnt="3"/>
      <dgm:spPr/>
    </dgm:pt>
    <dgm:pt modelId="{26CF100A-696D-4F76-AD53-821778AAA90E}" type="pres">
      <dgm:prSet presAssocID="{FA15EB07-267D-455A-AB31-255879B6FBC3}" presName="c3text" presStyleLbl="node1" presStyleIdx="2" presStyleCnt="3">
        <dgm:presLayoutVars>
          <dgm:bulletEnabled val="1"/>
        </dgm:presLayoutVars>
      </dgm:prSet>
      <dgm:spPr/>
    </dgm:pt>
  </dgm:ptLst>
  <dgm:cxnLst>
    <dgm:cxn modelId="{5085D8C5-E985-4098-9F98-204C9F5EB528}" srcId="{FA15EB07-267D-455A-AB31-255879B6FBC3}" destId="{B1EEA5AE-4757-4FFD-9C4E-0C7EB9FACCBF}" srcOrd="0" destOrd="0" parTransId="{9289BF41-2CA3-44AA-9BD6-0E3999A5E849}" sibTransId="{87CC21E4-3FDB-4907-BA65-5AD16D69B86C}"/>
    <dgm:cxn modelId="{A78CA625-ED04-4CC2-BE45-9097E469B5CD}" type="presOf" srcId="{FA15EB07-267D-455A-AB31-255879B6FBC3}" destId="{DFF1FA3E-77C6-4C7F-80BF-FB56E0FC932E}" srcOrd="0" destOrd="0" presId="urn:microsoft.com/office/officeart/2005/8/layout/venn2"/>
    <dgm:cxn modelId="{34CA24C8-28A4-4EBD-B298-5815A5110040}" type="presOf" srcId="{172ABEF5-41B2-436D-8CDC-278EDB3CD730}" destId="{26CF100A-696D-4F76-AD53-821778AAA90E}" srcOrd="1" destOrd="0" presId="urn:microsoft.com/office/officeart/2005/8/layout/venn2"/>
    <dgm:cxn modelId="{38575439-E010-4545-B14B-E26B1FBAF4A8}" type="presOf" srcId="{7FE0CE9F-8D6D-4ACD-A40A-9BA39C1FF9DD}" destId="{31018679-7956-431B-A857-097CFF80993C}" srcOrd="1" destOrd="0" presId="urn:microsoft.com/office/officeart/2005/8/layout/venn2"/>
    <dgm:cxn modelId="{F51ADF7C-8D2F-40C5-B434-A7A2527634C6}" type="presOf" srcId="{B1EEA5AE-4757-4FFD-9C4E-0C7EB9FACCBF}" destId="{84371F65-DC5B-4868-8B2B-0263DCEA630F}" srcOrd="0" destOrd="0" presId="urn:microsoft.com/office/officeart/2005/8/layout/venn2"/>
    <dgm:cxn modelId="{C95698FB-8373-49D6-B365-E3303B20FF9B}" srcId="{FA15EB07-267D-455A-AB31-255879B6FBC3}" destId="{7FE0CE9F-8D6D-4ACD-A40A-9BA39C1FF9DD}" srcOrd="1" destOrd="0" parTransId="{59EDA42F-AC5C-498D-9ED0-6A09F9F205AA}" sibTransId="{95EDC213-2AF9-4786-BC22-2FD5B398645A}"/>
    <dgm:cxn modelId="{653572F0-4547-454F-9B94-D82D43E45388}" srcId="{FA15EB07-267D-455A-AB31-255879B6FBC3}" destId="{172ABEF5-41B2-436D-8CDC-278EDB3CD730}" srcOrd="2" destOrd="0" parTransId="{D8BBF108-97A3-4675-A317-CC34E5CD8684}" sibTransId="{D7904940-F28E-4882-86FD-2128D7436E91}"/>
    <dgm:cxn modelId="{A2F41931-419E-4622-89DD-4694A438C0B3}" type="presOf" srcId="{B1EEA5AE-4757-4FFD-9C4E-0C7EB9FACCBF}" destId="{A11E9889-92F4-4229-9EAE-3DA8C23806D7}" srcOrd="1" destOrd="0" presId="urn:microsoft.com/office/officeart/2005/8/layout/venn2"/>
    <dgm:cxn modelId="{E17DE299-3F41-4D99-A815-47CB6E5A480D}" type="presOf" srcId="{7FE0CE9F-8D6D-4ACD-A40A-9BA39C1FF9DD}" destId="{C637A3F6-E035-4D8E-A4EC-E0732F73120A}" srcOrd="0" destOrd="0" presId="urn:microsoft.com/office/officeart/2005/8/layout/venn2"/>
    <dgm:cxn modelId="{2DBD8B5F-2247-4838-94CF-1F38DB1BD09B}" type="presOf" srcId="{172ABEF5-41B2-436D-8CDC-278EDB3CD730}" destId="{A0868C5A-B89C-4477-B7B7-60B9A215E7B0}" srcOrd="0" destOrd="0" presId="urn:microsoft.com/office/officeart/2005/8/layout/venn2"/>
    <dgm:cxn modelId="{B416529E-D67F-4EA7-B508-48485DC32907}" type="presParOf" srcId="{DFF1FA3E-77C6-4C7F-80BF-FB56E0FC932E}" destId="{AC074950-0575-4FAA-B556-D636A25D9B38}" srcOrd="0" destOrd="0" presId="urn:microsoft.com/office/officeart/2005/8/layout/venn2"/>
    <dgm:cxn modelId="{36FE4FD4-7E91-4D63-B493-A8A23C096E13}" type="presParOf" srcId="{AC074950-0575-4FAA-B556-D636A25D9B38}" destId="{84371F65-DC5B-4868-8B2B-0263DCEA630F}" srcOrd="0" destOrd="0" presId="urn:microsoft.com/office/officeart/2005/8/layout/venn2"/>
    <dgm:cxn modelId="{78D61899-485A-4663-80BE-4D0763EE15F8}" type="presParOf" srcId="{AC074950-0575-4FAA-B556-D636A25D9B38}" destId="{A11E9889-92F4-4229-9EAE-3DA8C23806D7}" srcOrd="1" destOrd="0" presId="urn:microsoft.com/office/officeart/2005/8/layout/venn2"/>
    <dgm:cxn modelId="{592971F8-422A-4D18-BD98-D35C0D826A87}" type="presParOf" srcId="{DFF1FA3E-77C6-4C7F-80BF-FB56E0FC932E}" destId="{818F1E79-864D-4141-B15B-EF8E35AC2876}" srcOrd="1" destOrd="0" presId="urn:microsoft.com/office/officeart/2005/8/layout/venn2"/>
    <dgm:cxn modelId="{BD5C3C64-338B-4E0D-A919-0C0A70A9A405}" type="presParOf" srcId="{818F1E79-864D-4141-B15B-EF8E35AC2876}" destId="{C637A3F6-E035-4D8E-A4EC-E0732F73120A}" srcOrd="0" destOrd="0" presId="urn:microsoft.com/office/officeart/2005/8/layout/venn2"/>
    <dgm:cxn modelId="{2FA04634-8A0D-47D5-B61B-A6936A2E5B58}" type="presParOf" srcId="{818F1E79-864D-4141-B15B-EF8E35AC2876}" destId="{31018679-7956-431B-A857-097CFF80993C}" srcOrd="1" destOrd="0" presId="urn:microsoft.com/office/officeart/2005/8/layout/venn2"/>
    <dgm:cxn modelId="{407FE62B-7140-4BED-BB73-AD7FFAA27DC1}" type="presParOf" srcId="{DFF1FA3E-77C6-4C7F-80BF-FB56E0FC932E}" destId="{B73254F5-D4C1-4E1E-BB46-787A57F55156}" srcOrd="2" destOrd="0" presId="urn:microsoft.com/office/officeart/2005/8/layout/venn2"/>
    <dgm:cxn modelId="{633C4DDB-1F80-4C04-9854-205E0A3DB990}" type="presParOf" srcId="{B73254F5-D4C1-4E1E-BB46-787A57F55156}" destId="{A0868C5A-B89C-4477-B7B7-60B9A215E7B0}" srcOrd="0" destOrd="0" presId="urn:microsoft.com/office/officeart/2005/8/layout/venn2"/>
    <dgm:cxn modelId="{3917662F-86F1-4E5E-97FA-E56FC5D4070A}" type="presParOf" srcId="{B73254F5-D4C1-4E1E-BB46-787A57F55156}" destId="{26CF100A-696D-4F76-AD53-821778AAA90E}" srcOrd="1" destOrd="0" presId="urn:microsoft.com/office/officeart/2005/8/layout/ven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51C56DD6-9728-4D97-A3F8-2AE09541EFA7}" type="doc">
      <dgm:prSet loTypeId="urn:microsoft.com/office/officeart/2005/8/layout/venn3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lt-LT"/>
        </a:p>
      </dgm:t>
    </dgm:pt>
    <dgm:pt modelId="{97BB2891-6833-4442-A8CA-752EB6E0AA0D}">
      <dgm:prSet phldrT="[Tekstas]"/>
      <dgm:spPr>
        <a:solidFill>
          <a:schemeClr val="tx1">
            <a:alpha val="50000"/>
          </a:schemeClr>
        </a:solidFill>
      </dgm:spPr>
      <dgm:t>
        <a:bodyPr/>
        <a:lstStyle/>
        <a:p>
          <a:r>
            <a:rPr lang="lt-LT" dirty="0" smtClean="0"/>
            <a:t>Dvasia</a:t>
          </a:r>
          <a:endParaRPr lang="lt-LT" dirty="0"/>
        </a:p>
      </dgm:t>
    </dgm:pt>
    <dgm:pt modelId="{211A9840-BA05-4E64-A5B8-305640F02558}" type="parTrans" cxnId="{E49CBE2B-6F6A-4CA8-B46C-03A2386AE014}">
      <dgm:prSet/>
      <dgm:spPr/>
      <dgm:t>
        <a:bodyPr/>
        <a:lstStyle/>
        <a:p>
          <a:endParaRPr lang="lt-LT"/>
        </a:p>
      </dgm:t>
    </dgm:pt>
    <dgm:pt modelId="{82B5FBE0-CEA0-4CF2-8ECB-E41F3193C3AA}" type="sibTrans" cxnId="{E49CBE2B-6F6A-4CA8-B46C-03A2386AE014}">
      <dgm:prSet/>
      <dgm:spPr/>
      <dgm:t>
        <a:bodyPr/>
        <a:lstStyle/>
        <a:p>
          <a:endParaRPr lang="lt-LT"/>
        </a:p>
      </dgm:t>
    </dgm:pt>
    <dgm:pt modelId="{77137DEB-E752-49C6-A384-469A2F9CD9AC}">
      <dgm:prSet phldrT="[Tekstas]"/>
      <dgm:spPr>
        <a:solidFill>
          <a:srgbClr val="FF0000">
            <a:alpha val="50000"/>
          </a:srgbClr>
        </a:solidFill>
      </dgm:spPr>
      <dgm:t>
        <a:bodyPr/>
        <a:lstStyle/>
        <a:p>
          <a:r>
            <a:rPr lang="lt-LT" dirty="0" smtClean="0"/>
            <a:t>Siela</a:t>
          </a:r>
          <a:endParaRPr lang="lt-LT" dirty="0"/>
        </a:p>
      </dgm:t>
    </dgm:pt>
    <dgm:pt modelId="{1168024E-A653-4752-8117-31CB68B8CD39}" type="parTrans" cxnId="{C5C5F13A-3CCD-4B92-AE68-7EC45E09096D}">
      <dgm:prSet/>
      <dgm:spPr/>
      <dgm:t>
        <a:bodyPr/>
        <a:lstStyle/>
        <a:p>
          <a:endParaRPr lang="lt-LT"/>
        </a:p>
      </dgm:t>
    </dgm:pt>
    <dgm:pt modelId="{6CDD1C07-F38C-4EA6-848E-B261F9DAFC21}" type="sibTrans" cxnId="{C5C5F13A-3CCD-4B92-AE68-7EC45E09096D}">
      <dgm:prSet/>
      <dgm:spPr/>
      <dgm:t>
        <a:bodyPr/>
        <a:lstStyle/>
        <a:p>
          <a:endParaRPr lang="lt-LT"/>
        </a:p>
      </dgm:t>
    </dgm:pt>
    <dgm:pt modelId="{34B2CA0F-2030-472C-BD36-D69BCEC941E8}">
      <dgm:prSet phldrT="[Tekstas]"/>
      <dgm:spPr>
        <a:solidFill>
          <a:schemeClr val="accent6">
            <a:lumMod val="75000"/>
            <a:alpha val="50000"/>
          </a:schemeClr>
        </a:solidFill>
      </dgm:spPr>
      <dgm:t>
        <a:bodyPr/>
        <a:lstStyle/>
        <a:p>
          <a:r>
            <a:rPr lang="lt-LT" dirty="0" smtClean="0"/>
            <a:t>Kūnas</a:t>
          </a:r>
          <a:endParaRPr lang="lt-LT" dirty="0"/>
        </a:p>
      </dgm:t>
    </dgm:pt>
    <dgm:pt modelId="{E358CC56-DB4D-4796-9A9C-20EEF6EE7850}" type="parTrans" cxnId="{B9F237EF-6ED3-4462-9DAD-A0D6AD17E89D}">
      <dgm:prSet/>
      <dgm:spPr/>
      <dgm:t>
        <a:bodyPr/>
        <a:lstStyle/>
        <a:p>
          <a:endParaRPr lang="lt-LT"/>
        </a:p>
      </dgm:t>
    </dgm:pt>
    <dgm:pt modelId="{3766D545-7A09-472D-B65D-E645E5D28753}" type="sibTrans" cxnId="{B9F237EF-6ED3-4462-9DAD-A0D6AD17E89D}">
      <dgm:prSet/>
      <dgm:spPr/>
      <dgm:t>
        <a:bodyPr/>
        <a:lstStyle/>
        <a:p>
          <a:endParaRPr lang="lt-LT"/>
        </a:p>
      </dgm:t>
    </dgm:pt>
    <dgm:pt modelId="{D1E06EC5-1271-4455-AF2F-DD9CD060FF21}" type="pres">
      <dgm:prSet presAssocID="{51C56DD6-9728-4D97-A3F8-2AE09541EFA7}" presName="Name0" presStyleCnt="0">
        <dgm:presLayoutVars>
          <dgm:dir/>
          <dgm:resizeHandles val="exact"/>
        </dgm:presLayoutVars>
      </dgm:prSet>
      <dgm:spPr/>
    </dgm:pt>
    <dgm:pt modelId="{C3C0D714-28D6-422F-9D86-3E5F9AD4FDAF}" type="pres">
      <dgm:prSet presAssocID="{97BB2891-6833-4442-A8CA-752EB6E0AA0D}" presName="Name5" presStyleLbl="vennNode1" presStyleIdx="0" presStyleCnt="3">
        <dgm:presLayoutVars>
          <dgm:bulletEnabled val="1"/>
        </dgm:presLayoutVars>
      </dgm:prSet>
      <dgm:spPr/>
      <dgm:t>
        <a:bodyPr/>
        <a:lstStyle/>
        <a:p>
          <a:endParaRPr lang="lt-LT"/>
        </a:p>
      </dgm:t>
    </dgm:pt>
    <dgm:pt modelId="{D3DD6CB7-AC85-4C0C-BBFF-016B24964F0A}" type="pres">
      <dgm:prSet presAssocID="{82B5FBE0-CEA0-4CF2-8ECB-E41F3193C3AA}" presName="space" presStyleCnt="0"/>
      <dgm:spPr/>
    </dgm:pt>
    <dgm:pt modelId="{D70A0794-FE35-4D1C-8A8A-900F987982F5}" type="pres">
      <dgm:prSet presAssocID="{77137DEB-E752-49C6-A384-469A2F9CD9AC}" presName="Name5" presStyleLbl="vennNode1" presStyleIdx="1" presStyleCnt="3">
        <dgm:presLayoutVars>
          <dgm:bulletEnabled val="1"/>
        </dgm:presLayoutVars>
      </dgm:prSet>
      <dgm:spPr/>
    </dgm:pt>
    <dgm:pt modelId="{4F98A39F-8E26-490F-82E9-997D169EBC68}" type="pres">
      <dgm:prSet presAssocID="{6CDD1C07-F38C-4EA6-848E-B261F9DAFC21}" presName="space" presStyleCnt="0"/>
      <dgm:spPr/>
    </dgm:pt>
    <dgm:pt modelId="{307FC468-055B-40F5-B0FD-DE824C444AE6}" type="pres">
      <dgm:prSet presAssocID="{34B2CA0F-2030-472C-BD36-D69BCEC941E8}" presName="Name5" presStyleLbl="vennNode1" presStyleIdx="2" presStyleCnt="3">
        <dgm:presLayoutVars>
          <dgm:bulletEnabled val="1"/>
        </dgm:presLayoutVars>
      </dgm:prSet>
      <dgm:spPr/>
    </dgm:pt>
  </dgm:ptLst>
  <dgm:cxnLst>
    <dgm:cxn modelId="{1D501C8F-BF6D-4064-BDD6-A9995CC92F95}" type="presOf" srcId="{51C56DD6-9728-4D97-A3F8-2AE09541EFA7}" destId="{D1E06EC5-1271-4455-AF2F-DD9CD060FF21}" srcOrd="0" destOrd="0" presId="urn:microsoft.com/office/officeart/2005/8/layout/venn3"/>
    <dgm:cxn modelId="{C5C5F13A-3CCD-4B92-AE68-7EC45E09096D}" srcId="{51C56DD6-9728-4D97-A3F8-2AE09541EFA7}" destId="{77137DEB-E752-49C6-A384-469A2F9CD9AC}" srcOrd="1" destOrd="0" parTransId="{1168024E-A653-4752-8117-31CB68B8CD39}" sibTransId="{6CDD1C07-F38C-4EA6-848E-B261F9DAFC21}"/>
    <dgm:cxn modelId="{F38800D4-2D5E-49C0-876E-1AAF2B994C80}" type="presOf" srcId="{34B2CA0F-2030-472C-BD36-D69BCEC941E8}" destId="{307FC468-055B-40F5-B0FD-DE824C444AE6}" srcOrd="0" destOrd="0" presId="urn:microsoft.com/office/officeart/2005/8/layout/venn3"/>
    <dgm:cxn modelId="{3A82063E-8B41-4042-8F18-840A99E3D89B}" type="presOf" srcId="{97BB2891-6833-4442-A8CA-752EB6E0AA0D}" destId="{C3C0D714-28D6-422F-9D86-3E5F9AD4FDAF}" srcOrd="0" destOrd="0" presId="urn:microsoft.com/office/officeart/2005/8/layout/venn3"/>
    <dgm:cxn modelId="{E49CBE2B-6F6A-4CA8-B46C-03A2386AE014}" srcId="{51C56DD6-9728-4D97-A3F8-2AE09541EFA7}" destId="{97BB2891-6833-4442-A8CA-752EB6E0AA0D}" srcOrd="0" destOrd="0" parTransId="{211A9840-BA05-4E64-A5B8-305640F02558}" sibTransId="{82B5FBE0-CEA0-4CF2-8ECB-E41F3193C3AA}"/>
    <dgm:cxn modelId="{FC42AA0A-51F7-4E29-A304-24A684B93B60}" type="presOf" srcId="{77137DEB-E752-49C6-A384-469A2F9CD9AC}" destId="{D70A0794-FE35-4D1C-8A8A-900F987982F5}" srcOrd="0" destOrd="0" presId="urn:microsoft.com/office/officeart/2005/8/layout/venn3"/>
    <dgm:cxn modelId="{B9F237EF-6ED3-4462-9DAD-A0D6AD17E89D}" srcId="{51C56DD6-9728-4D97-A3F8-2AE09541EFA7}" destId="{34B2CA0F-2030-472C-BD36-D69BCEC941E8}" srcOrd="2" destOrd="0" parTransId="{E358CC56-DB4D-4796-9A9C-20EEF6EE7850}" sibTransId="{3766D545-7A09-472D-B65D-E645E5D28753}"/>
    <dgm:cxn modelId="{5403A358-1561-4546-B007-CBC7406712E8}" type="presParOf" srcId="{D1E06EC5-1271-4455-AF2F-DD9CD060FF21}" destId="{C3C0D714-28D6-422F-9D86-3E5F9AD4FDAF}" srcOrd="0" destOrd="0" presId="urn:microsoft.com/office/officeart/2005/8/layout/venn3"/>
    <dgm:cxn modelId="{48722F44-77DB-47C7-BB3A-4178B8666DFC}" type="presParOf" srcId="{D1E06EC5-1271-4455-AF2F-DD9CD060FF21}" destId="{D3DD6CB7-AC85-4C0C-BBFF-016B24964F0A}" srcOrd="1" destOrd="0" presId="urn:microsoft.com/office/officeart/2005/8/layout/venn3"/>
    <dgm:cxn modelId="{E4C0ABEE-EE79-41A1-9B6A-4840D554357D}" type="presParOf" srcId="{D1E06EC5-1271-4455-AF2F-DD9CD060FF21}" destId="{D70A0794-FE35-4D1C-8A8A-900F987982F5}" srcOrd="2" destOrd="0" presId="urn:microsoft.com/office/officeart/2005/8/layout/venn3"/>
    <dgm:cxn modelId="{C8C30EEE-8195-49DB-B003-13EE92F7EA13}" type="presParOf" srcId="{D1E06EC5-1271-4455-AF2F-DD9CD060FF21}" destId="{4F98A39F-8E26-490F-82E9-997D169EBC68}" srcOrd="3" destOrd="0" presId="urn:microsoft.com/office/officeart/2005/8/layout/venn3"/>
    <dgm:cxn modelId="{9F2BB8A6-270B-4BD5-A235-96B1F0EB520C}" type="presParOf" srcId="{D1E06EC5-1271-4455-AF2F-DD9CD060FF21}" destId="{307FC468-055B-40F5-B0FD-DE824C444AE6}" srcOrd="4" destOrd="0" presId="urn:microsoft.com/office/officeart/2005/8/layout/venn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51C56DD6-9728-4D97-A3F8-2AE09541EFA7}" type="doc">
      <dgm:prSet loTypeId="urn:microsoft.com/office/officeart/2005/8/layout/venn3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lt-LT"/>
        </a:p>
      </dgm:t>
    </dgm:pt>
    <dgm:pt modelId="{97BB2891-6833-4442-A8CA-752EB6E0AA0D}">
      <dgm:prSet phldrT="[Tekstas]"/>
      <dgm:spPr>
        <a:solidFill>
          <a:srgbClr val="00B0F0">
            <a:alpha val="50000"/>
          </a:srgbClr>
        </a:solidFill>
      </dgm:spPr>
      <dgm:t>
        <a:bodyPr/>
        <a:lstStyle/>
        <a:p>
          <a:r>
            <a:rPr lang="lt-LT" dirty="0" smtClean="0"/>
            <a:t>Dvasia</a:t>
          </a:r>
          <a:endParaRPr lang="lt-LT" dirty="0"/>
        </a:p>
      </dgm:t>
    </dgm:pt>
    <dgm:pt modelId="{211A9840-BA05-4E64-A5B8-305640F02558}" type="parTrans" cxnId="{E49CBE2B-6F6A-4CA8-B46C-03A2386AE014}">
      <dgm:prSet/>
      <dgm:spPr/>
      <dgm:t>
        <a:bodyPr/>
        <a:lstStyle/>
        <a:p>
          <a:endParaRPr lang="lt-LT"/>
        </a:p>
      </dgm:t>
    </dgm:pt>
    <dgm:pt modelId="{82B5FBE0-CEA0-4CF2-8ECB-E41F3193C3AA}" type="sibTrans" cxnId="{E49CBE2B-6F6A-4CA8-B46C-03A2386AE014}">
      <dgm:prSet/>
      <dgm:spPr/>
      <dgm:t>
        <a:bodyPr/>
        <a:lstStyle/>
        <a:p>
          <a:endParaRPr lang="lt-LT"/>
        </a:p>
      </dgm:t>
    </dgm:pt>
    <dgm:pt modelId="{77137DEB-E752-49C6-A384-469A2F9CD9AC}">
      <dgm:prSet phldrT="[Tekstas]"/>
      <dgm:spPr>
        <a:solidFill>
          <a:srgbClr val="FF0000">
            <a:alpha val="50000"/>
          </a:srgbClr>
        </a:solidFill>
      </dgm:spPr>
      <dgm:t>
        <a:bodyPr/>
        <a:lstStyle/>
        <a:p>
          <a:r>
            <a:rPr lang="lt-LT" dirty="0" smtClean="0"/>
            <a:t>Siela</a:t>
          </a:r>
          <a:endParaRPr lang="lt-LT" dirty="0"/>
        </a:p>
      </dgm:t>
    </dgm:pt>
    <dgm:pt modelId="{1168024E-A653-4752-8117-31CB68B8CD39}" type="parTrans" cxnId="{C5C5F13A-3CCD-4B92-AE68-7EC45E09096D}">
      <dgm:prSet/>
      <dgm:spPr/>
      <dgm:t>
        <a:bodyPr/>
        <a:lstStyle/>
        <a:p>
          <a:endParaRPr lang="lt-LT"/>
        </a:p>
      </dgm:t>
    </dgm:pt>
    <dgm:pt modelId="{6CDD1C07-F38C-4EA6-848E-B261F9DAFC21}" type="sibTrans" cxnId="{C5C5F13A-3CCD-4B92-AE68-7EC45E09096D}">
      <dgm:prSet/>
      <dgm:spPr/>
      <dgm:t>
        <a:bodyPr/>
        <a:lstStyle/>
        <a:p>
          <a:endParaRPr lang="lt-LT"/>
        </a:p>
      </dgm:t>
    </dgm:pt>
    <dgm:pt modelId="{34B2CA0F-2030-472C-BD36-D69BCEC941E8}">
      <dgm:prSet phldrT="[Tekstas]"/>
      <dgm:spPr>
        <a:solidFill>
          <a:schemeClr val="accent6">
            <a:lumMod val="75000"/>
            <a:alpha val="50000"/>
          </a:schemeClr>
        </a:solidFill>
      </dgm:spPr>
      <dgm:t>
        <a:bodyPr/>
        <a:lstStyle/>
        <a:p>
          <a:r>
            <a:rPr lang="lt-LT" dirty="0" smtClean="0"/>
            <a:t>Kūnas</a:t>
          </a:r>
          <a:endParaRPr lang="lt-LT" dirty="0"/>
        </a:p>
      </dgm:t>
    </dgm:pt>
    <dgm:pt modelId="{E358CC56-DB4D-4796-9A9C-20EEF6EE7850}" type="parTrans" cxnId="{B9F237EF-6ED3-4462-9DAD-A0D6AD17E89D}">
      <dgm:prSet/>
      <dgm:spPr/>
      <dgm:t>
        <a:bodyPr/>
        <a:lstStyle/>
        <a:p>
          <a:endParaRPr lang="lt-LT"/>
        </a:p>
      </dgm:t>
    </dgm:pt>
    <dgm:pt modelId="{3766D545-7A09-472D-B65D-E645E5D28753}" type="sibTrans" cxnId="{B9F237EF-6ED3-4462-9DAD-A0D6AD17E89D}">
      <dgm:prSet/>
      <dgm:spPr/>
      <dgm:t>
        <a:bodyPr/>
        <a:lstStyle/>
        <a:p>
          <a:endParaRPr lang="lt-LT"/>
        </a:p>
      </dgm:t>
    </dgm:pt>
    <dgm:pt modelId="{D1E06EC5-1271-4455-AF2F-DD9CD060FF21}" type="pres">
      <dgm:prSet presAssocID="{51C56DD6-9728-4D97-A3F8-2AE09541EFA7}" presName="Name0" presStyleCnt="0">
        <dgm:presLayoutVars>
          <dgm:dir/>
          <dgm:resizeHandles val="exact"/>
        </dgm:presLayoutVars>
      </dgm:prSet>
      <dgm:spPr/>
    </dgm:pt>
    <dgm:pt modelId="{C3C0D714-28D6-422F-9D86-3E5F9AD4FDAF}" type="pres">
      <dgm:prSet presAssocID="{97BB2891-6833-4442-A8CA-752EB6E0AA0D}" presName="Name5" presStyleLbl="vennNode1" presStyleIdx="0" presStyleCnt="3">
        <dgm:presLayoutVars>
          <dgm:bulletEnabled val="1"/>
        </dgm:presLayoutVars>
      </dgm:prSet>
      <dgm:spPr/>
      <dgm:t>
        <a:bodyPr/>
        <a:lstStyle/>
        <a:p>
          <a:endParaRPr lang="lt-LT"/>
        </a:p>
      </dgm:t>
    </dgm:pt>
    <dgm:pt modelId="{D3DD6CB7-AC85-4C0C-BBFF-016B24964F0A}" type="pres">
      <dgm:prSet presAssocID="{82B5FBE0-CEA0-4CF2-8ECB-E41F3193C3AA}" presName="space" presStyleCnt="0"/>
      <dgm:spPr/>
    </dgm:pt>
    <dgm:pt modelId="{D70A0794-FE35-4D1C-8A8A-900F987982F5}" type="pres">
      <dgm:prSet presAssocID="{77137DEB-E752-49C6-A384-469A2F9CD9AC}" presName="Name5" presStyleLbl="vennNode1" presStyleIdx="1" presStyleCnt="3">
        <dgm:presLayoutVars>
          <dgm:bulletEnabled val="1"/>
        </dgm:presLayoutVars>
      </dgm:prSet>
      <dgm:spPr/>
    </dgm:pt>
    <dgm:pt modelId="{4F98A39F-8E26-490F-82E9-997D169EBC68}" type="pres">
      <dgm:prSet presAssocID="{6CDD1C07-F38C-4EA6-848E-B261F9DAFC21}" presName="space" presStyleCnt="0"/>
      <dgm:spPr/>
    </dgm:pt>
    <dgm:pt modelId="{307FC468-055B-40F5-B0FD-DE824C444AE6}" type="pres">
      <dgm:prSet presAssocID="{34B2CA0F-2030-472C-BD36-D69BCEC941E8}" presName="Name5" presStyleLbl="vennNode1" presStyleIdx="2" presStyleCnt="3">
        <dgm:presLayoutVars>
          <dgm:bulletEnabled val="1"/>
        </dgm:presLayoutVars>
      </dgm:prSet>
      <dgm:spPr/>
    </dgm:pt>
  </dgm:ptLst>
  <dgm:cxnLst>
    <dgm:cxn modelId="{A2D921AD-34CE-4923-A622-62B3E2A922C1}" type="presOf" srcId="{51C56DD6-9728-4D97-A3F8-2AE09541EFA7}" destId="{D1E06EC5-1271-4455-AF2F-DD9CD060FF21}" srcOrd="0" destOrd="0" presId="urn:microsoft.com/office/officeart/2005/8/layout/venn3"/>
    <dgm:cxn modelId="{C5C5F13A-3CCD-4B92-AE68-7EC45E09096D}" srcId="{51C56DD6-9728-4D97-A3F8-2AE09541EFA7}" destId="{77137DEB-E752-49C6-A384-469A2F9CD9AC}" srcOrd="1" destOrd="0" parTransId="{1168024E-A653-4752-8117-31CB68B8CD39}" sibTransId="{6CDD1C07-F38C-4EA6-848E-B261F9DAFC21}"/>
    <dgm:cxn modelId="{24F42444-AB6D-4817-9BAD-7ED3449E4F54}" type="presOf" srcId="{34B2CA0F-2030-472C-BD36-D69BCEC941E8}" destId="{307FC468-055B-40F5-B0FD-DE824C444AE6}" srcOrd="0" destOrd="0" presId="urn:microsoft.com/office/officeart/2005/8/layout/venn3"/>
    <dgm:cxn modelId="{E49CBE2B-6F6A-4CA8-B46C-03A2386AE014}" srcId="{51C56DD6-9728-4D97-A3F8-2AE09541EFA7}" destId="{97BB2891-6833-4442-A8CA-752EB6E0AA0D}" srcOrd="0" destOrd="0" parTransId="{211A9840-BA05-4E64-A5B8-305640F02558}" sibTransId="{82B5FBE0-CEA0-4CF2-8ECB-E41F3193C3AA}"/>
    <dgm:cxn modelId="{42854998-DE10-4EFD-922B-0168C75F6CDC}" type="presOf" srcId="{77137DEB-E752-49C6-A384-469A2F9CD9AC}" destId="{D70A0794-FE35-4D1C-8A8A-900F987982F5}" srcOrd="0" destOrd="0" presId="urn:microsoft.com/office/officeart/2005/8/layout/venn3"/>
    <dgm:cxn modelId="{5A5FECDE-399F-402E-AFD2-09263064AA09}" type="presOf" srcId="{97BB2891-6833-4442-A8CA-752EB6E0AA0D}" destId="{C3C0D714-28D6-422F-9D86-3E5F9AD4FDAF}" srcOrd="0" destOrd="0" presId="urn:microsoft.com/office/officeart/2005/8/layout/venn3"/>
    <dgm:cxn modelId="{B9F237EF-6ED3-4462-9DAD-A0D6AD17E89D}" srcId="{51C56DD6-9728-4D97-A3F8-2AE09541EFA7}" destId="{34B2CA0F-2030-472C-BD36-D69BCEC941E8}" srcOrd="2" destOrd="0" parTransId="{E358CC56-DB4D-4796-9A9C-20EEF6EE7850}" sibTransId="{3766D545-7A09-472D-B65D-E645E5D28753}"/>
    <dgm:cxn modelId="{141AB6FC-32FA-44DF-9D8B-D37CE6CB457F}" type="presParOf" srcId="{D1E06EC5-1271-4455-AF2F-DD9CD060FF21}" destId="{C3C0D714-28D6-422F-9D86-3E5F9AD4FDAF}" srcOrd="0" destOrd="0" presId="urn:microsoft.com/office/officeart/2005/8/layout/venn3"/>
    <dgm:cxn modelId="{5AECFED3-D54E-43A2-9666-698EBC9A29AA}" type="presParOf" srcId="{D1E06EC5-1271-4455-AF2F-DD9CD060FF21}" destId="{D3DD6CB7-AC85-4C0C-BBFF-016B24964F0A}" srcOrd="1" destOrd="0" presId="urn:microsoft.com/office/officeart/2005/8/layout/venn3"/>
    <dgm:cxn modelId="{BB6169BD-CF4D-498C-A4B7-CAE0415CF5DE}" type="presParOf" srcId="{D1E06EC5-1271-4455-AF2F-DD9CD060FF21}" destId="{D70A0794-FE35-4D1C-8A8A-900F987982F5}" srcOrd="2" destOrd="0" presId="urn:microsoft.com/office/officeart/2005/8/layout/venn3"/>
    <dgm:cxn modelId="{168FA941-BFD8-4561-8153-0D2F8CF98397}" type="presParOf" srcId="{D1E06EC5-1271-4455-AF2F-DD9CD060FF21}" destId="{4F98A39F-8E26-490F-82E9-997D169EBC68}" srcOrd="3" destOrd="0" presId="urn:microsoft.com/office/officeart/2005/8/layout/venn3"/>
    <dgm:cxn modelId="{EDD8651E-D142-4E0E-9B09-72BFC442CD31}" type="presParOf" srcId="{D1E06EC5-1271-4455-AF2F-DD9CD060FF21}" destId="{307FC468-055B-40F5-B0FD-DE824C444AE6}" srcOrd="4" destOrd="0" presId="urn:microsoft.com/office/officeart/2005/8/layout/venn3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FA15EB07-267D-455A-AB31-255879B6FBC3}" type="doc">
      <dgm:prSet loTypeId="urn:microsoft.com/office/officeart/2005/8/layout/venn2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lt-LT"/>
        </a:p>
      </dgm:t>
    </dgm:pt>
    <dgm:pt modelId="{B1EEA5AE-4757-4FFD-9C4E-0C7EB9FACCBF}">
      <dgm:prSet phldrT="[Tekstas]" custT="1"/>
      <dgm:spPr>
        <a:solidFill>
          <a:schemeClr val="accent6">
            <a:lumMod val="75000"/>
          </a:schemeClr>
        </a:solidFill>
        <a:ln>
          <a:noFill/>
        </a:ln>
      </dgm:spPr>
      <dgm:t>
        <a:bodyPr/>
        <a:lstStyle/>
        <a:p>
          <a:r>
            <a:rPr lang="lt-LT" sz="28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Kūnas</a:t>
          </a:r>
          <a:endParaRPr lang="lt-LT" sz="28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9289BF41-2CA3-44AA-9BD6-0E3999A5E849}" type="parTrans" cxnId="{5085D8C5-E985-4098-9F98-204C9F5EB528}">
      <dgm:prSet/>
      <dgm:spPr/>
      <dgm:t>
        <a:bodyPr/>
        <a:lstStyle/>
        <a:p>
          <a:endParaRPr lang="lt-LT"/>
        </a:p>
      </dgm:t>
    </dgm:pt>
    <dgm:pt modelId="{87CC21E4-3FDB-4907-BA65-5AD16D69B86C}" type="sibTrans" cxnId="{5085D8C5-E985-4098-9F98-204C9F5EB528}">
      <dgm:prSet/>
      <dgm:spPr/>
      <dgm:t>
        <a:bodyPr/>
        <a:lstStyle/>
        <a:p>
          <a:endParaRPr lang="lt-LT"/>
        </a:p>
      </dgm:t>
    </dgm:pt>
    <dgm:pt modelId="{7FE0CE9F-8D6D-4ACD-A40A-9BA39C1FF9DD}">
      <dgm:prSet phldrT="[Tekstas]" custT="1"/>
      <dgm:spPr>
        <a:solidFill>
          <a:srgbClr val="FF0000"/>
        </a:solidFill>
        <a:ln>
          <a:noFill/>
        </a:ln>
      </dgm:spPr>
      <dgm:t>
        <a:bodyPr/>
        <a:lstStyle/>
        <a:p>
          <a:r>
            <a:rPr lang="lt-LT" sz="28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Siela</a:t>
          </a:r>
          <a:endParaRPr lang="lt-LT" sz="28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59EDA42F-AC5C-498D-9ED0-6A09F9F205AA}" type="parTrans" cxnId="{C95698FB-8373-49D6-B365-E3303B20FF9B}">
      <dgm:prSet/>
      <dgm:spPr/>
      <dgm:t>
        <a:bodyPr/>
        <a:lstStyle/>
        <a:p>
          <a:endParaRPr lang="lt-LT"/>
        </a:p>
      </dgm:t>
    </dgm:pt>
    <dgm:pt modelId="{95EDC213-2AF9-4786-BC22-2FD5B398645A}" type="sibTrans" cxnId="{C95698FB-8373-49D6-B365-E3303B20FF9B}">
      <dgm:prSet/>
      <dgm:spPr/>
      <dgm:t>
        <a:bodyPr/>
        <a:lstStyle/>
        <a:p>
          <a:endParaRPr lang="lt-LT"/>
        </a:p>
      </dgm:t>
    </dgm:pt>
    <dgm:pt modelId="{172ABEF5-41B2-436D-8CDC-278EDB3CD730}">
      <dgm:prSet phldrT="[Tekstas]" custT="1"/>
      <dgm:spPr>
        <a:solidFill>
          <a:srgbClr val="00B0F0"/>
        </a:solidFill>
        <a:ln>
          <a:noFill/>
        </a:ln>
      </dgm:spPr>
      <dgm:t>
        <a:bodyPr/>
        <a:lstStyle/>
        <a:p>
          <a:r>
            <a:rPr lang="lt-LT" sz="28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Dvasia</a:t>
          </a:r>
        </a:p>
        <a:p>
          <a:r>
            <a:rPr lang="lt-LT" sz="2800" b="1" dirty="0" smtClean="0">
              <a:solidFill>
                <a:srgbClr val="FF0000"/>
              </a:solidFill>
              <a:effectLst/>
            </a:rPr>
            <a:t>Ar gyva?</a:t>
          </a:r>
          <a:endParaRPr lang="lt-LT" sz="2800" b="1" dirty="0">
            <a:solidFill>
              <a:srgbClr val="FF0000"/>
            </a:solidFill>
            <a:effectLst/>
          </a:endParaRPr>
        </a:p>
      </dgm:t>
    </dgm:pt>
    <dgm:pt modelId="{D8BBF108-97A3-4675-A317-CC34E5CD8684}" type="parTrans" cxnId="{653572F0-4547-454F-9B94-D82D43E45388}">
      <dgm:prSet/>
      <dgm:spPr/>
      <dgm:t>
        <a:bodyPr/>
        <a:lstStyle/>
        <a:p>
          <a:endParaRPr lang="lt-LT"/>
        </a:p>
      </dgm:t>
    </dgm:pt>
    <dgm:pt modelId="{D7904940-F28E-4882-86FD-2128D7436E91}" type="sibTrans" cxnId="{653572F0-4547-454F-9B94-D82D43E45388}">
      <dgm:prSet/>
      <dgm:spPr/>
      <dgm:t>
        <a:bodyPr/>
        <a:lstStyle/>
        <a:p>
          <a:endParaRPr lang="lt-LT"/>
        </a:p>
      </dgm:t>
    </dgm:pt>
    <dgm:pt modelId="{DFF1FA3E-77C6-4C7F-80BF-FB56E0FC932E}" type="pres">
      <dgm:prSet presAssocID="{FA15EB07-267D-455A-AB31-255879B6FBC3}" presName="Name0" presStyleCnt="0">
        <dgm:presLayoutVars>
          <dgm:chMax val="7"/>
          <dgm:resizeHandles val="exact"/>
        </dgm:presLayoutVars>
      </dgm:prSet>
      <dgm:spPr/>
    </dgm:pt>
    <dgm:pt modelId="{AC074950-0575-4FAA-B556-D636A25D9B38}" type="pres">
      <dgm:prSet presAssocID="{FA15EB07-267D-455A-AB31-255879B6FBC3}" presName="comp1" presStyleCnt="0"/>
      <dgm:spPr/>
    </dgm:pt>
    <dgm:pt modelId="{84371F65-DC5B-4868-8B2B-0263DCEA630F}" type="pres">
      <dgm:prSet presAssocID="{FA15EB07-267D-455A-AB31-255879B6FBC3}" presName="circle1" presStyleLbl="node1" presStyleIdx="0" presStyleCnt="3"/>
      <dgm:spPr/>
    </dgm:pt>
    <dgm:pt modelId="{A11E9889-92F4-4229-9EAE-3DA8C23806D7}" type="pres">
      <dgm:prSet presAssocID="{FA15EB07-267D-455A-AB31-255879B6FBC3}" presName="c1text" presStyleLbl="node1" presStyleIdx="0" presStyleCnt="3">
        <dgm:presLayoutVars>
          <dgm:bulletEnabled val="1"/>
        </dgm:presLayoutVars>
      </dgm:prSet>
      <dgm:spPr/>
    </dgm:pt>
    <dgm:pt modelId="{818F1E79-864D-4141-B15B-EF8E35AC2876}" type="pres">
      <dgm:prSet presAssocID="{FA15EB07-267D-455A-AB31-255879B6FBC3}" presName="comp2" presStyleCnt="0"/>
      <dgm:spPr/>
    </dgm:pt>
    <dgm:pt modelId="{C637A3F6-E035-4D8E-A4EC-E0732F73120A}" type="pres">
      <dgm:prSet presAssocID="{FA15EB07-267D-455A-AB31-255879B6FBC3}" presName="circle2" presStyleLbl="node1" presStyleIdx="1" presStyleCnt="3"/>
      <dgm:spPr/>
    </dgm:pt>
    <dgm:pt modelId="{31018679-7956-431B-A857-097CFF80993C}" type="pres">
      <dgm:prSet presAssocID="{FA15EB07-267D-455A-AB31-255879B6FBC3}" presName="c2text" presStyleLbl="node1" presStyleIdx="1" presStyleCnt="3">
        <dgm:presLayoutVars>
          <dgm:bulletEnabled val="1"/>
        </dgm:presLayoutVars>
      </dgm:prSet>
      <dgm:spPr/>
    </dgm:pt>
    <dgm:pt modelId="{B73254F5-D4C1-4E1E-BB46-787A57F55156}" type="pres">
      <dgm:prSet presAssocID="{FA15EB07-267D-455A-AB31-255879B6FBC3}" presName="comp3" presStyleCnt="0"/>
      <dgm:spPr/>
    </dgm:pt>
    <dgm:pt modelId="{A0868C5A-B89C-4477-B7B7-60B9A215E7B0}" type="pres">
      <dgm:prSet presAssocID="{FA15EB07-267D-455A-AB31-255879B6FBC3}" presName="circle3" presStyleLbl="node1" presStyleIdx="2" presStyleCnt="3"/>
      <dgm:spPr/>
      <dgm:t>
        <a:bodyPr/>
        <a:lstStyle/>
        <a:p>
          <a:endParaRPr lang="lt-LT"/>
        </a:p>
      </dgm:t>
    </dgm:pt>
    <dgm:pt modelId="{26CF100A-696D-4F76-AD53-821778AAA90E}" type="pres">
      <dgm:prSet presAssocID="{FA15EB07-267D-455A-AB31-255879B6FBC3}" presName="c3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lt-LT"/>
        </a:p>
      </dgm:t>
    </dgm:pt>
  </dgm:ptLst>
  <dgm:cxnLst>
    <dgm:cxn modelId="{5085D8C5-E985-4098-9F98-204C9F5EB528}" srcId="{FA15EB07-267D-455A-AB31-255879B6FBC3}" destId="{B1EEA5AE-4757-4FFD-9C4E-0C7EB9FACCBF}" srcOrd="0" destOrd="0" parTransId="{9289BF41-2CA3-44AA-9BD6-0E3999A5E849}" sibTransId="{87CC21E4-3FDB-4907-BA65-5AD16D69B86C}"/>
    <dgm:cxn modelId="{9D882DC9-8F76-4FF8-8AA8-E123777D5BBC}" type="presOf" srcId="{172ABEF5-41B2-436D-8CDC-278EDB3CD730}" destId="{A0868C5A-B89C-4477-B7B7-60B9A215E7B0}" srcOrd="0" destOrd="0" presId="urn:microsoft.com/office/officeart/2005/8/layout/venn2"/>
    <dgm:cxn modelId="{1C188BA1-A1B4-4DAB-8EA7-9D319E953B50}" type="presOf" srcId="{7FE0CE9F-8D6D-4ACD-A40A-9BA39C1FF9DD}" destId="{31018679-7956-431B-A857-097CFF80993C}" srcOrd="1" destOrd="0" presId="urn:microsoft.com/office/officeart/2005/8/layout/venn2"/>
    <dgm:cxn modelId="{C95698FB-8373-49D6-B365-E3303B20FF9B}" srcId="{FA15EB07-267D-455A-AB31-255879B6FBC3}" destId="{7FE0CE9F-8D6D-4ACD-A40A-9BA39C1FF9DD}" srcOrd="1" destOrd="0" parTransId="{59EDA42F-AC5C-498D-9ED0-6A09F9F205AA}" sibTransId="{95EDC213-2AF9-4786-BC22-2FD5B398645A}"/>
    <dgm:cxn modelId="{11B3911D-504F-4EDC-BD9F-3A13ED826479}" type="presOf" srcId="{B1EEA5AE-4757-4FFD-9C4E-0C7EB9FACCBF}" destId="{84371F65-DC5B-4868-8B2B-0263DCEA630F}" srcOrd="0" destOrd="0" presId="urn:microsoft.com/office/officeart/2005/8/layout/venn2"/>
    <dgm:cxn modelId="{653572F0-4547-454F-9B94-D82D43E45388}" srcId="{FA15EB07-267D-455A-AB31-255879B6FBC3}" destId="{172ABEF5-41B2-436D-8CDC-278EDB3CD730}" srcOrd="2" destOrd="0" parTransId="{D8BBF108-97A3-4675-A317-CC34E5CD8684}" sibTransId="{D7904940-F28E-4882-86FD-2128D7436E91}"/>
    <dgm:cxn modelId="{A7365826-A539-4948-853A-627150E6B4BD}" type="presOf" srcId="{B1EEA5AE-4757-4FFD-9C4E-0C7EB9FACCBF}" destId="{A11E9889-92F4-4229-9EAE-3DA8C23806D7}" srcOrd="1" destOrd="0" presId="urn:microsoft.com/office/officeart/2005/8/layout/venn2"/>
    <dgm:cxn modelId="{4C787737-5E96-4C18-BB90-0006D8CD10B8}" type="presOf" srcId="{172ABEF5-41B2-436D-8CDC-278EDB3CD730}" destId="{26CF100A-696D-4F76-AD53-821778AAA90E}" srcOrd="1" destOrd="0" presId="urn:microsoft.com/office/officeart/2005/8/layout/venn2"/>
    <dgm:cxn modelId="{F00D155F-1ADA-4F33-B7CB-687BE98D5678}" type="presOf" srcId="{FA15EB07-267D-455A-AB31-255879B6FBC3}" destId="{DFF1FA3E-77C6-4C7F-80BF-FB56E0FC932E}" srcOrd="0" destOrd="0" presId="urn:microsoft.com/office/officeart/2005/8/layout/venn2"/>
    <dgm:cxn modelId="{B5AA6060-F5B4-4803-9207-551CFE24C872}" type="presOf" srcId="{7FE0CE9F-8D6D-4ACD-A40A-9BA39C1FF9DD}" destId="{C637A3F6-E035-4D8E-A4EC-E0732F73120A}" srcOrd="0" destOrd="0" presId="urn:microsoft.com/office/officeart/2005/8/layout/venn2"/>
    <dgm:cxn modelId="{4C63BB07-872F-43AB-A7AB-E3B98ED45B76}" type="presParOf" srcId="{DFF1FA3E-77C6-4C7F-80BF-FB56E0FC932E}" destId="{AC074950-0575-4FAA-B556-D636A25D9B38}" srcOrd="0" destOrd="0" presId="urn:microsoft.com/office/officeart/2005/8/layout/venn2"/>
    <dgm:cxn modelId="{D5F1C5AB-F4C6-43CC-8EE4-8C53BC8ABB4B}" type="presParOf" srcId="{AC074950-0575-4FAA-B556-D636A25D9B38}" destId="{84371F65-DC5B-4868-8B2B-0263DCEA630F}" srcOrd="0" destOrd="0" presId="urn:microsoft.com/office/officeart/2005/8/layout/venn2"/>
    <dgm:cxn modelId="{537E0E0C-7F0B-4C69-A95C-83AE7A596166}" type="presParOf" srcId="{AC074950-0575-4FAA-B556-D636A25D9B38}" destId="{A11E9889-92F4-4229-9EAE-3DA8C23806D7}" srcOrd="1" destOrd="0" presId="urn:microsoft.com/office/officeart/2005/8/layout/venn2"/>
    <dgm:cxn modelId="{A23E4C09-1944-4749-AA2C-1109A996559B}" type="presParOf" srcId="{DFF1FA3E-77C6-4C7F-80BF-FB56E0FC932E}" destId="{818F1E79-864D-4141-B15B-EF8E35AC2876}" srcOrd="1" destOrd="0" presId="urn:microsoft.com/office/officeart/2005/8/layout/venn2"/>
    <dgm:cxn modelId="{17AFBE40-ABE9-4640-8BE4-9126F8830FC7}" type="presParOf" srcId="{818F1E79-864D-4141-B15B-EF8E35AC2876}" destId="{C637A3F6-E035-4D8E-A4EC-E0732F73120A}" srcOrd="0" destOrd="0" presId="urn:microsoft.com/office/officeart/2005/8/layout/venn2"/>
    <dgm:cxn modelId="{0C21B864-709F-4421-826F-686FDC6C937D}" type="presParOf" srcId="{818F1E79-864D-4141-B15B-EF8E35AC2876}" destId="{31018679-7956-431B-A857-097CFF80993C}" srcOrd="1" destOrd="0" presId="urn:microsoft.com/office/officeart/2005/8/layout/venn2"/>
    <dgm:cxn modelId="{1AB960AE-0BC7-4EDE-B6A0-A635DFADEFF1}" type="presParOf" srcId="{DFF1FA3E-77C6-4C7F-80BF-FB56E0FC932E}" destId="{B73254F5-D4C1-4E1E-BB46-787A57F55156}" srcOrd="2" destOrd="0" presId="urn:microsoft.com/office/officeart/2005/8/layout/venn2"/>
    <dgm:cxn modelId="{B3FF1F40-8C6E-4B75-9CFE-B1CB95DDB6D7}" type="presParOf" srcId="{B73254F5-D4C1-4E1E-BB46-787A57F55156}" destId="{A0868C5A-B89C-4477-B7B7-60B9A215E7B0}" srcOrd="0" destOrd="0" presId="urn:microsoft.com/office/officeart/2005/8/layout/venn2"/>
    <dgm:cxn modelId="{F749BE24-91A8-47B5-B975-7092ECD720C4}" type="presParOf" srcId="{B73254F5-D4C1-4E1E-BB46-787A57F55156}" destId="{26CF100A-696D-4F76-AD53-821778AAA90E}" srcOrd="1" destOrd="0" presId="urn:microsoft.com/office/officeart/2005/8/layout/ven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5AE1487-BE51-483D-A311-F39C371A8817}">
      <dsp:nvSpPr>
        <dsp:cNvPr id="0" name=""/>
        <dsp:cNvSpPr/>
      </dsp:nvSpPr>
      <dsp:spPr>
        <a:xfrm>
          <a:off x="247155" y="70606"/>
          <a:ext cx="4442375" cy="4936686"/>
        </a:xfrm>
        <a:prstGeom prst="ellipse">
          <a:avLst/>
        </a:prstGeom>
        <a:solidFill>
          <a:schemeClr val="accent6">
            <a:lumMod val="75000"/>
          </a:schemeClr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7584" tIns="227584" rIns="227584" bIns="227584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lt-LT" sz="32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Kūnas</a:t>
          </a:r>
          <a:endParaRPr lang="lt-LT" sz="32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1692037" y="317440"/>
        <a:ext cx="1552610" cy="740502"/>
      </dsp:txXfrm>
    </dsp:sp>
    <dsp:sp modelId="{907A8EC3-6C3D-47B5-B551-6D8CE5686128}">
      <dsp:nvSpPr>
        <dsp:cNvPr id="0" name=""/>
        <dsp:cNvSpPr/>
      </dsp:nvSpPr>
      <dsp:spPr>
        <a:xfrm>
          <a:off x="617085" y="1304777"/>
          <a:ext cx="3702514" cy="3702514"/>
        </a:xfrm>
        <a:prstGeom prst="ellipse">
          <a:avLst/>
        </a:prstGeom>
        <a:solidFill>
          <a:srgbClr val="FF0000"/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7584" tIns="227584" rIns="227584" bIns="227584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lt-LT" sz="32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Siela</a:t>
          </a:r>
          <a:endParaRPr lang="lt-LT" sz="32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1605657" y="1536185"/>
        <a:ext cx="1725371" cy="694221"/>
      </dsp:txXfrm>
    </dsp:sp>
    <dsp:sp modelId="{F0F5D457-7B5D-4919-A6DA-F387912DCE0C}">
      <dsp:nvSpPr>
        <dsp:cNvPr id="0" name=""/>
        <dsp:cNvSpPr/>
      </dsp:nvSpPr>
      <dsp:spPr>
        <a:xfrm>
          <a:off x="1234171" y="2538949"/>
          <a:ext cx="2468343" cy="2468343"/>
        </a:xfrm>
        <a:prstGeom prst="ellipse">
          <a:avLst/>
        </a:prstGeom>
        <a:solidFill>
          <a:srgbClr val="0070C0"/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7584" tIns="227584" rIns="227584" bIns="227584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lt-LT" sz="3200" b="1" kern="1200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Dvasia</a:t>
          </a:r>
          <a:endParaRPr lang="lt-LT" sz="3200" b="1" kern="1200" dirty="0">
            <a:solidFill>
              <a:srgbClr val="FFFF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1595651" y="3156035"/>
        <a:ext cx="1745382" cy="1234171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4371F65-DC5B-4868-8B2B-0263DCEA630F}">
      <dsp:nvSpPr>
        <dsp:cNvPr id="0" name=""/>
        <dsp:cNvSpPr/>
      </dsp:nvSpPr>
      <dsp:spPr>
        <a:xfrm>
          <a:off x="239870" y="0"/>
          <a:ext cx="4351338" cy="4351338"/>
        </a:xfrm>
        <a:prstGeom prst="ellipse">
          <a:avLst/>
        </a:prstGeom>
        <a:solidFill>
          <a:schemeClr val="accent6">
            <a:lumMod val="75000"/>
          </a:schemeClr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9136" tIns="199136" rIns="199136" bIns="199136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lt-LT" sz="28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Kūnas</a:t>
          </a:r>
          <a:endParaRPr lang="lt-LT" sz="28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1655143" y="217566"/>
        <a:ext cx="1520792" cy="652700"/>
      </dsp:txXfrm>
    </dsp:sp>
    <dsp:sp modelId="{C637A3F6-E035-4D8E-A4EC-E0732F73120A}">
      <dsp:nvSpPr>
        <dsp:cNvPr id="0" name=""/>
        <dsp:cNvSpPr/>
      </dsp:nvSpPr>
      <dsp:spPr>
        <a:xfrm>
          <a:off x="783787" y="1087834"/>
          <a:ext cx="3263503" cy="3263503"/>
        </a:xfrm>
        <a:prstGeom prst="ellipse">
          <a:avLst/>
        </a:prstGeom>
        <a:solidFill>
          <a:srgbClr val="FF0000"/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9136" tIns="199136" rIns="199136" bIns="199136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lt-LT" sz="28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Siela</a:t>
          </a:r>
          <a:endParaRPr lang="lt-LT" sz="28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1655143" y="1291803"/>
        <a:ext cx="1520792" cy="611906"/>
      </dsp:txXfrm>
    </dsp:sp>
    <dsp:sp modelId="{A0868C5A-B89C-4477-B7B7-60B9A215E7B0}">
      <dsp:nvSpPr>
        <dsp:cNvPr id="0" name=""/>
        <dsp:cNvSpPr/>
      </dsp:nvSpPr>
      <dsp:spPr>
        <a:xfrm>
          <a:off x="1327705" y="2175669"/>
          <a:ext cx="2175669" cy="2175669"/>
        </a:xfrm>
        <a:prstGeom prst="ellipse">
          <a:avLst/>
        </a:prstGeom>
        <a:solidFill>
          <a:srgbClr val="0B101D"/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9136" tIns="199136" rIns="199136" bIns="199136" numCol="1" spcCol="1270" anchor="ctr" anchorCtr="0">
          <a:noAutofit/>
        </a:bodyPr>
        <a:lstStyle/>
        <a:p>
          <a:pPr lvl="0" algn="ctr" defTabSz="124460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lt-LT" sz="28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Dvasia</a:t>
          </a:r>
        </a:p>
        <a:p>
          <a:pPr lvl="0" algn="ctr" defTabSz="124460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lt-LT" sz="22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(mirusi)</a:t>
          </a:r>
          <a:endParaRPr lang="lt-LT" sz="22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1646324" y="2719586"/>
        <a:ext cx="1538430" cy="1087834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4371F65-DC5B-4868-8B2B-0263DCEA630F}">
      <dsp:nvSpPr>
        <dsp:cNvPr id="0" name=""/>
        <dsp:cNvSpPr/>
      </dsp:nvSpPr>
      <dsp:spPr>
        <a:xfrm>
          <a:off x="239870" y="0"/>
          <a:ext cx="4351338" cy="4351338"/>
        </a:xfrm>
        <a:prstGeom prst="ellipse">
          <a:avLst/>
        </a:prstGeom>
        <a:solidFill>
          <a:schemeClr val="accent6">
            <a:lumMod val="75000"/>
          </a:schemeClr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9136" tIns="199136" rIns="199136" bIns="199136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lt-LT" sz="28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Kūnas</a:t>
          </a:r>
          <a:endParaRPr lang="lt-LT" sz="28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1655143" y="217566"/>
        <a:ext cx="1520792" cy="652700"/>
      </dsp:txXfrm>
    </dsp:sp>
    <dsp:sp modelId="{C637A3F6-E035-4D8E-A4EC-E0732F73120A}">
      <dsp:nvSpPr>
        <dsp:cNvPr id="0" name=""/>
        <dsp:cNvSpPr/>
      </dsp:nvSpPr>
      <dsp:spPr>
        <a:xfrm>
          <a:off x="783787" y="1087834"/>
          <a:ext cx="3263503" cy="3263503"/>
        </a:xfrm>
        <a:prstGeom prst="ellipse">
          <a:avLst/>
        </a:prstGeom>
        <a:solidFill>
          <a:srgbClr val="FF0000"/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9136" tIns="199136" rIns="199136" bIns="199136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lt-LT" sz="28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Siela</a:t>
          </a:r>
          <a:endParaRPr lang="lt-LT" sz="28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1655143" y="1291803"/>
        <a:ext cx="1520792" cy="611906"/>
      </dsp:txXfrm>
    </dsp:sp>
    <dsp:sp modelId="{A0868C5A-B89C-4477-B7B7-60B9A215E7B0}">
      <dsp:nvSpPr>
        <dsp:cNvPr id="0" name=""/>
        <dsp:cNvSpPr/>
      </dsp:nvSpPr>
      <dsp:spPr>
        <a:xfrm>
          <a:off x="1327705" y="2175669"/>
          <a:ext cx="2175669" cy="2175669"/>
        </a:xfrm>
        <a:prstGeom prst="ellipse">
          <a:avLst/>
        </a:prstGeom>
        <a:solidFill>
          <a:srgbClr val="00B0F0"/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9136" tIns="199136" rIns="199136" bIns="199136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lt-LT" sz="28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Dvasia</a:t>
          </a:r>
        </a:p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lt-LT" sz="22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(gyva)</a:t>
          </a:r>
          <a:endParaRPr lang="lt-LT" sz="22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1646324" y="2719586"/>
        <a:ext cx="1538430" cy="1087834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3C0D714-28D6-422F-9D86-3E5F9AD4FDAF}">
      <dsp:nvSpPr>
        <dsp:cNvPr id="0" name=""/>
        <dsp:cNvSpPr/>
      </dsp:nvSpPr>
      <dsp:spPr>
        <a:xfrm>
          <a:off x="684849" y="684"/>
          <a:ext cx="2023787" cy="2023787"/>
        </a:xfrm>
        <a:prstGeom prst="ellipse">
          <a:avLst/>
        </a:prstGeom>
        <a:solidFill>
          <a:schemeClr val="tx1">
            <a:alpha val="5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11376" tIns="45720" rIns="111376" bIns="4572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lt-LT" sz="3600" kern="1200" dirty="0" smtClean="0"/>
            <a:t>Dvasia</a:t>
          </a:r>
          <a:endParaRPr lang="lt-LT" sz="3600" kern="1200" dirty="0"/>
        </a:p>
      </dsp:txBody>
      <dsp:txXfrm>
        <a:off x="981226" y="297061"/>
        <a:ext cx="1431033" cy="1431033"/>
      </dsp:txXfrm>
    </dsp:sp>
    <dsp:sp modelId="{D70A0794-FE35-4D1C-8A8A-900F987982F5}">
      <dsp:nvSpPr>
        <dsp:cNvPr id="0" name=""/>
        <dsp:cNvSpPr/>
      </dsp:nvSpPr>
      <dsp:spPr>
        <a:xfrm>
          <a:off x="2303879" y="684"/>
          <a:ext cx="2023787" cy="2023787"/>
        </a:xfrm>
        <a:prstGeom prst="ellipse">
          <a:avLst/>
        </a:prstGeom>
        <a:solidFill>
          <a:srgbClr val="FF0000">
            <a:alpha val="50000"/>
          </a:srgb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11376" tIns="45720" rIns="111376" bIns="4572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lt-LT" sz="3600" kern="1200" dirty="0" smtClean="0"/>
            <a:t>Siela</a:t>
          </a:r>
          <a:endParaRPr lang="lt-LT" sz="3600" kern="1200" dirty="0"/>
        </a:p>
      </dsp:txBody>
      <dsp:txXfrm>
        <a:off x="2600256" y="297061"/>
        <a:ext cx="1431033" cy="1431033"/>
      </dsp:txXfrm>
    </dsp:sp>
    <dsp:sp modelId="{307FC468-055B-40F5-B0FD-DE824C444AE6}">
      <dsp:nvSpPr>
        <dsp:cNvPr id="0" name=""/>
        <dsp:cNvSpPr/>
      </dsp:nvSpPr>
      <dsp:spPr>
        <a:xfrm>
          <a:off x="3922909" y="684"/>
          <a:ext cx="2023787" cy="2023787"/>
        </a:xfrm>
        <a:prstGeom prst="ellipse">
          <a:avLst/>
        </a:prstGeom>
        <a:solidFill>
          <a:schemeClr val="accent6">
            <a:lumMod val="75000"/>
            <a:alpha val="5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11376" tIns="45720" rIns="111376" bIns="4572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lt-LT" sz="3600" kern="1200" dirty="0" smtClean="0"/>
            <a:t>Kūnas</a:t>
          </a:r>
          <a:endParaRPr lang="lt-LT" sz="3600" kern="1200" dirty="0"/>
        </a:p>
      </dsp:txBody>
      <dsp:txXfrm>
        <a:off x="4219286" y="297061"/>
        <a:ext cx="1431033" cy="1431033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3C0D714-28D6-422F-9D86-3E5F9AD4FDAF}">
      <dsp:nvSpPr>
        <dsp:cNvPr id="0" name=""/>
        <dsp:cNvSpPr/>
      </dsp:nvSpPr>
      <dsp:spPr>
        <a:xfrm>
          <a:off x="684849" y="684"/>
          <a:ext cx="2023787" cy="2023787"/>
        </a:xfrm>
        <a:prstGeom prst="ellipse">
          <a:avLst/>
        </a:prstGeom>
        <a:solidFill>
          <a:srgbClr val="00B0F0">
            <a:alpha val="50000"/>
          </a:srgb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11376" tIns="45720" rIns="111376" bIns="4572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lt-LT" sz="3600" kern="1200" dirty="0" smtClean="0"/>
            <a:t>Dvasia</a:t>
          </a:r>
          <a:endParaRPr lang="lt-LT" sz="3600" kern="1200" dirty="0"/>
        </a:p>
      </dsp:txBody>
      <dsp:txXfrm>
        <a:off x="981226" y="297061"/>
        <a:ext cx="1431033" cy="1431033"/>
      </dsp:txXfrm>
    </dsp:sp>
    <dsp:sp modelId="{D70A0794-FE35-4D1C-8A8A-900F987982F5}">
      <dsp:nvSpPr>
        <dsp:cNvPr id="0" name=""/>
        <dsp:cNvSpPr/>
      </dsp:nvSpPr>
      <dsp:spPr>
        <a:xfrm>
          <a:off x="2303879" y="684"/>
          <a:ext cx="2023787" cy="2023787"/>
        </a:xfrm>
        <a:prstGeom prst="ellipse">
          <a:avLst/>
        </a:prstGeom>
        <a:solidFill>
          <a:srgbClr val="FF0000">
            <a:alpha val="50000"/>
          </a:srgb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11376" tIns="45720" rIns="111376" bIns="4572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lt-LT" sz="3600" kern="1200" dirty="0" smtClean="0"/>
            <a:t>Siela</a:t>
          </a:r>
          <a:endParaRPr lang="lt-LT" sz="3600" kern="1200" dirty="0"/>
        </a:p>
      </dsp:txBody>
      <dsp:txXfrm>
        <a:off x="2600256" y="297061"/>
        <a:ext cx="1431033" cy="1431033"/>
      </dsp:txXfrm>
    </dsp:sp>
    <dsp:sp modelId="{307FC468-055B-40F5-B0FD-DE824C444AE6}">
      <dsp:nvSpPr>
        <dsp:cNvPr id="0" name=""/>
        <dsp:cNvSpPr/>
      </dsp:nvSpPr>
      <dsp:spPr>
        <a:xfrm>
          <a:off x="3922909" y="684"/>
          <a:ext cx="2023787" cy="2023787"/>
        </a:xfrm>
        <a:prstGeom prst="ellipse">
          <a:avLst/>
        </a:prstGeom>
        <a:solidFill>
          <a:schemeClr val="accent6">
            <a:lumMod val="75000"/>
            <a:alpha val="5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11376" tIns="45720" rIns="111376" bIns="4572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lt-LT" sz="3600" kern="1200" dirty="0" smtClean="0"/>
            <a:t>Kūnas</a:t>
          </a:r>
          <a:endParaRPr lang="lt-LT" sz="3600" kern="1200" dirty="0"/>
        </a:p>
      </dsp:txBody>
      <dsp:txXfrm>
        <a:off x="4219286" y="297061"/>
        <a:ext cx="1431033" cy="1431033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4371F65-DC5B-4868-8B2B-0263DCEA630F}">
      <dsp:nvSpPr>
        <dsp:cNvPr id="0" name=""/>
        <dsp:cNvSpPr/>
      </dsp:nvSpPr>
      <dsp:spPr>
        <a:xfrm>
          <a:off x="0" y="42031"/>
          <a:ext cx="4831079" cy="4831079"/>
        </a:xfrm>
        <a:prstGeom prst="ellipse">
          <a:avLst/>
        </a:prstGeom>
        <a:solidFill>
          <a:schemeClr val="accent6">
            <a:lumMod val="75000"/>
          </a:schemeClr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9136" tIns="199136" rIns="199136" bIns="199136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lt-LT" sz="28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Kūnas</a:t>
          </a:r>
          <a:endParaRPr lang="lt-LT" sz="28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1571308" y="283585"/>
        <a:ext cx="1688462" cy="724661"/>
      </dsp:txXfrm>
    </dsp:sp>
    <dsp:sp modelId="{C637A3F6-E035-4D8E-A4EC-E0732F73120A}">
      <dsp:nvSpPr>
        <dsp:cNvPr id="0" name=""/>
        <dsp:cNvSpPr/>
      </dsp:nvSpPr>
      <dsp:spPr>
        <a:xfrm>
          <a:off x="603884" y="1249801"/>
          <a:ext cx="3623309" cy="3623309"/>
        </a:xfrm>
        <a:prstGeom prst="ellipse">
          <a:avLst/>
        </a:prstGeom>
        <a:solidFill>
          <a:srgbClr val="FF0000"/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9136" tIns="199136" rIns="199136" bIns="199136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lt-LT" sz="28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Siela</a:t>
          </a:r>
          <a:endParaRPr lang="lt-LT" sz="28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1571308" y="1476258"/>
        <a:ext cx="1688462" cy="679370"/>
      </dsp:txXfrm>
    </dsp:sp>
    <dsp:sp modelId="{A0868C5A-B89C-4477-B7B7-60B9A215E7B0}">
      <dsp:nvSpPr>
        <dsp:cNvPr id="0" name=""/>
        <dsp:cNvSpPr/>
      </dsp:nvSpPr>
      <dsp:spPr>
        <a:xfrm>
          <a:off x="1207769" y="2457571"/>
          <a:ext cx="2415539" cy="2415539"/>
        </a:xfrm>
        <a:prstGeom prst="ellipse">
          <a:avLst/>
        </a:prstGeom>
        <a:solidFill>
          <a:srgbClr val="00B0F0"/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9136" tIns="199136" rIns="199136" bIns="199136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lt-LT" sz="28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Dvasia</a:t>
          </a:r>
        </a:p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lt-LT" sz="2800" b="1" kern="1200" dirty="0" smtClean="0">
              <a:solidFill>
                <a:srgbClr val="FF0000"/>
              </a:solidFill>
              <a:effectLst/>
            </a:rPr>
            <a:t>Ar gyva?</a:t>
          </a:r>
          <a:endParaRPr lang="lt-LT" sz="2800" b="1" kern="1200" dirty="0">
            <a:solidFill>
              <a:srgbClr val="FF0000"/>
            </a:solidFill>
            <a:effectLst/>
          </a:endParaRPr>
        </a:p>
      </dsp:txBody>
      <dsp:txXfrm>
        <a:off x="1561517" y="3061456"/>
        <a:ext cx="1708044" cy="120776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enn2">
  <dgm:title val=""/>
  <dgm:desc val=""/>
  <dgm:catLst>
    <dgm:cat type="relationship" pri="3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1">
      <dgm:if name="Name2" axis="ch" ptType="node" func="cnt" op="lte" val="3">
        <dgm:constrLst>
          <dgm:constr type="w" for="ch" forName="comp1" refType="w"/>
          <dgm:constr type="h" for="ch" forName="comp1" refType="w" refFor="ch" refForName="comp1"/>
          <dgm:constr type="w" for="ch" forName="comp2" refType="w" fact="0.75"/>
          <dgm:constr type="h" for="ch" forName="comp2" refType="w" refFor="ch" refForName="comp2"/>
          <dgm:constr type="ctrX" for="ch" forName="comp2" refType="ctrX" refFor="ch" refForName="comp1"/>
          <dgm:constr type="b" for="ch" forName="comp2" refType="b" refFor="ch" refForName="comp1"/>
          <dgm:constr type="w" for="ch" forName="comp3" refType="w" fact="0.5"/>
          <dgm:constr type="h" for="ch" forName="comp3" refType="w" refFor="ch" refForName="comp3"/>
          <dgm:constr type="ctrX" for="ch" forName="comp3" refType="ctrX" refFor="ch" refForName="comp1"/>
          <dgm:constr type="b" for="ch" forName="comp3" refType="b" refFor="ch" refForName="comp1"/>
          <dgm:constr type="primFontSz" for="des" ptType="node" op="equ" val="65"/>
        </dgm:constrLst>
      </dgm:if>
      <dgm:if name="Name3" axis="ch" ptType="node" func="cnt" op="equ" val="4">
        <dgm:constrLst>
          <dgm:constr type="w" for="ch" forName="comp1" refType="w"/>
          <dgm:constr type="h" for="ch" forName="comp1" refType="w" refFor="ch" refForName="comp1"/>
          <dgm:constr type="w" for="ch" forName="comp2" refType="w" fact="0.8"/>
          <dgm:constr type="h" for="ch" forName="comp2" refType="w" refFor="ch" refForName="comp2"/>
          <dgm:constr type="ctrX" for="ch" forName="comp2" refType="ctrX" refFor="ch" refForName="comp1"/>
          <dgm:constr type="b" for="ch" forName="comp2" refType="b" refFor="ch" refForName="comp1"/>
          <dgm:constr type="w" for="ch" forName="comp3" refType="w" fact="0.6"/>
          <dgm:constr type="h" for="ch" forName="comp3" refType="w" refFor="ch" refForName="comp3"/>
          <dgm:constr type="ctrX" for="ch" forName="comp3" refType="ctrX" refFor="ch" refForName="comp1"/>
          <dgm:constr type="b" for="ch" forName="comp3" refType="b" refFor="ch" refForName="comp1"/>
          <dgm:constr type="w" for="ch" forName="comp4" refType="w" fact="0.4"/>
          <dgm:constr type="h" for="ch" forName="comp4" refType="w" refFor="ch" refForName="comp4"/>
          <dgm:constr type="ctrX" for="ch" forName="comp4" refType="ctrX" refFor="ch" refForName="comp1"/>
          <dgm:constr type="b" for="ch" forName="comp4" refType="b" refFor="ch" refForName="comp1"/>
          <dgm:constr type="primFontSz" for="des" ptType="node" op="equ" val="65"/>
        </dgm:constrLst>
      </dgm:if>
      <dgm:else name="Name4">
        <dgm:constrLst>
          <dgm:constr type="w" for="ch" forName="comp1" refType="w"/>
          <dgm:constr type="h" for="ch" forName="comp1" refType="w" refFor="ch" refForName="comp1"/>
          <dgm:constr type="w" for="ch" forName="comp2" refType="w" fact="0.85"/>
          <dgm:constr type="h" for="ch" forName="comp2" refType="w" refFor="ch" refForName="comp2"/>
          <dgm:constr type="ctrX" for="ch" forName="comp2" refType="ctrX" refFor="ch" refForName="comp1"/>
          <dgm:constr type="b" for="ch" forName="comp2" refType="b" refFor="ch" refForName="comp1"/>
          <dgm:constr type="w" for="ch" forName="comp3" refType="w" fact="0.7"/>
          <dgm:constr type="h" for="ch" forName="comp3" refType="w" refFor="ch" refForName="comp3"/>
          <dgm:constr type="ctrX" for="ch" forName="comp3" refType="ctrX" refFor="ch" refForName="comp1"/>
          <dgm:constr type="b" for="ch" forName="comp3" refType="b" refFor="ch" refForName="comp1"/>
          <dgm:constr type="w" for="ch" forName="comp4" refType="w" fact="0.55"/>
          <dgm:constr type="h" for="ch" forName="comp4" refType="w" refFor="ch" refForName="comp4"/>
          <dgm:constr type="ctrX" for="ch" forName="comp4" refType="ctrX" refFor="ch" refForName="comp1"/>
          <dgm:constr type="b" for="ch" forName="comp4" refType="b" refFor="ch" refForName="comp1"/>
          <dgm:constr type="w" for="ch" forName="comp5" refType="w" fact="0.4"/>
          <dgm:constr type="h" for="ch" forName="comp5" refType="w" refFor="ch" refForName="comp5"/>
          <dgm:constr type="ctrX" for="ch" forName="comp5" refType="ctrX" refFor="ch" refForName="comp1"/>
          <dgm:constr type="b" for="ch" forName="comp5" refType="b" refFor="ch" refForName="comp1"/>
          <dgm:constr type="w" for="ch" forName="comp6" refType="w" fact="0.25"/>
          <dgm:constr type="h" for="ch" forName="comp6" refType="w" refFor="ch" refForName="comp6"/>
          <dgm:constr type="ctrX" for="ch" forName="comp6" refType="ctrX" refFor="ch" refForName="comp1"/>
          <dgm:constr type="b" for="ch" forName="comp6" refType="b" refFor="ch" refForName="comp1"/>
          <dgm:constr type="w" for="ch" forName="comp7" refType="w" fact="0.15"/>
          <dgm:constr type="h" for="ch" forName="comp7" refType="w" refFor="ch" refForName="comp7"/>
          <dgm:constr type="ctrX" for="ch" forName="comp7" refType="ctrX" refFor="ch" refForName="comp1"/>
          <dgm:constr type="b" for="ch" forName="comp7" refType="b" refFor="ch" refForName="comp1"/>
          <dgm:constr type="primFontSz" for="des" ptType="node" op="equ" val="65"/>
        </dgm:constrLst>
      </dgm:else>
    </dgm:choose>
    <dgm:ruleLst/>
    <dgm:choose name="Name5">
      <dgm:if name="Name6" axis="ch" ptType="node" func="cnt" op="gte" val="1">
        <dgm:layoutNode name="comp1">
          <dgm:alg type="composite"/>
          <dgm:shape xmlns:r="http://schemas.openxmlformats.org/officeDocument/2006/relationships" r:blip="">
            <dgm:adjLst/>
          </dgm:shape>
          <dgm:presOf/>
          <dgm:choose name="Name7">
            <dgm:if name="Name8" axis="ch" ptType="node" func="cnt" op="equ" val="1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5"/>
                <dgm:constr type="w" for="ch" forName="c1text" refType="w" refFor="ch" refForName="circle1" fact="0.70711"/>
                <dgm:constr type="h" for="ch" forName="c1text" refType="h" refFor="ch" refForName="circle1" fact="0.5"/>
              </dgm:constrLst>
            </dgm:if>
            <dgm:if name="Name9" axis="ch" ptType="node" func="cnt" op="equ" val="2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6"/>
                <dgm:constr type="w" for="ch" forName="c1text" refType="w" refFor="ch" refForName="circle1" fact="0.525"/>
                <dgm:constr type="h" for="ch" forName="c1text" refType="h" refFor="ch" refForName="circle1" fact="0.17"/>
              </dgm:constrLst>
            </dgm:if>
            <dgm:if name="Name10" axis="ch" ptType="node" func="cnt" op="equ" val="3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25"/>
                <dgm:constr type="w" for="ch" forName="c1text" refType="w" refFor="ch" refForName="circle1" fact="0.3495"/>
                <dgm:constr type="h" for="ch" forName="c1text" refType="h" refFor="ch" refForName="circle1" fact="0.15"/>
              </dgm:constrLst>
            </dgm:if>
            <dgm:if name="Name11" axis="ch" ptType="node" func="cnt" op="equ" val="4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25"/>
                <dgm:constr type="w" for="ch" forName="c1text" refType="w" refFor="ch" refForName="circle1" fact="0.2796"/>
                <dgm:constr type="h" for="ch" forName="c1text" refType="h" refFor="ch" refForName="circle1" fact="0.15"/>
              </dgm:constrLst>
            </dgm:if>
            <dgm:if name="Name12" axis="ch" ptType="node" func="cnt" op="gte" val="5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"/>
                <dgm:constr type="w" for="ch" forName="c1text" refType="w" refFor="ch" refForName="circle1" fact="0.375"/>
                <dgm:constr type="h" for="ch" forName="c1text" refType="h" refFor="ch" refForName="circle1" fact="0.1"/>
              </dgm:constrLst>
            </dgm:if>
            <dgm:else name="Name13"/>
          </dgm:choose>
          <dgm:ruleLst/>
          <dgm:layoutNode name="circle1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1 1" cnt="1 0"/>
            <dgm:constrLst>
              <dgm:constr type="h" refType="w"/>
            </dgm:constrLst>
            <dgm:ruleLst/>
          </dgm:layoutNode>
          <dgm:layoutNode name="c1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1 1" cnt="1 0"/>
            <dgm:constrLst/>
            <dgm:ruleLst>
              <dgm:rule type="primFontSz" val="5" fact="NaN" max="NaN"/>
            </dgm:ruleLst>
          </dgm:layoutNode>
        </dgm:layoutNode>
      </dgm:if>
      <dgm:else name="Name14"/>
    </dgm:choose>
    <dgm:choose name="Name15">
      <dgm:if name="Name16" axis="ch" ptType="node" func="cnt" op="gte" val="2">
        <dgm:layoutNode name="comp2">
          <dgm:alg type="composite"/>
          <dgm:shape xmlns:r="http://schemas.openxmlformats.org/officeDocument/2006/relationships" r:blip="">
            <dgm:adjLst/>
          </dgm:shape>
          <dgm:presOf/>
          <dgm:choose name="Name17">
            <dgm:if name="Name18" axis="ch" ptType="node" func="cnt" op="equ" val="2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5"/>
                <dgm:constr type="w" for="ch" forName="c2text" refType="w" refFor="ch" refForName="circle2" fact="0.70711"/>
                <dgm:constr type="h" for="ch" forName="c2text" refType="h" refFor="ch" refForName="circle2" fact="0.5"/>
              </dgm:constrLst>
            </dgm:if>
            <dgm:if name="Name19" axis="ch" ptType="node" func="cnt" op="equ" val="3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15625"/>
                <dgm:constr type="w" for="ch" forName="c2text" refType="w" refFor="ch" refForName="circle2" fact="0.466"/>
                <dgm:constr type="h" for="ch" forName="c2text" refType="h" refFor="ch" refForName="circle2" fact="0.1875"/>
              </dgm:constrLst>
            </dgm:if>
            <dgm:if name="Name20" axis="ch" ptType="node" func="cnt" op="equ" val="4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15"/>
                <dgm:constr type="w" for="ch" forName="c2text" refType="w" refFor="ch" refForName="circle2" fact="0.3495"/>
                <dgm:constr type="h" for="ch" forName="c2text" refType="h" refFor="ch" refForName="circle2" fact="0.18"/>
              </dgm:constrLst>
            </dgm:if>
            <dgm:if name="Name21" axis="ch" ptType="node" func="cnt" op="gte" val="5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115"/>
                <dgm:constr type="w" for="ch" forName="c2text" refType="w" refFor="ch" refForName="circle2" fact="0.43125"/>
                <dgm:constr type="h" for="ch" forName="c2text" refType="h" refFor="ch" refForName="circle2" fact="0.115"/>
              </dgm:constrLst>
            </dgm:if>
            <dgm:else name="Name22"/>
          </dgm:choose>
          <dgm:ruleLst/>
          <dgm:layoutNode name="circle2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2 1" cnt="1 0"/>
            <dgm:constrLst>
              <dgm:constr type="h" refType="w"/>
            </dgm:constrLst>
            <dgm:ruleLst/>
          </dgm:layoutNode>
          <dgm:layoutNode name="c2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2 1" cnt="1 0"/>
            <dgm:constrLst/>
            <dgm:ruleLst>
              <dgm:rule type="primFontSz" val="5" fact="NaN" max="NaN"/>
            </dgm:ruleLst>
          </dgm:layoutNode>
        </dgm:layoutNode>
      </dgm:if>
      <dgm:else name="Name23"/>
    </dgm:choose>
    <dgm:choose name="Name24">
      <dgm:if name="Name25" axis="ch" ptType="node" func="cnt" op="gte" val="3">
        <dgm:layoutNode name="comp3">
          <dgm:alg type="composite"/>
          <dgm:shape xmlns:r="http://schemas.openxmlformats.org/officeDocument/2006/relationships" r:blip="">
            <dgm:adjLst/>
          </dgm:shape>
          <dgm:presOf/>
          <dgm:choose name="Name26">
            <dgm:if name="Name27" axis="ch" ptType="node" func="cnt" op="equ" val="3">
              <dgm:constrLst>
                <dgm:constr type="w" for="ch" forName="circle3" refType="w"/>
                <dgm:constr type="h" for="ch" forName="circle3" refType="h"/>
                <dgm:constr type="ctrX" for="ch" forName="circle3" refType="w" fact="0.5"/>
                <dgm:constr type="ctrY" for="ch" forName="circle3" refType="h" fact="0.5"/>
                <dgm:constr type="ctrX" for="ch" forName="c3text" refType="w" fact="0.5"/>
                <dgm:constr type="ctrY" for="ch" forName="c3text" refType="h" fact="0.5"/>
                <dgm:constr type="w" for="ch" forName="c3text" refType="w" refFor="ch" refForName="circle3" fact="0.70711"/>
                <dgm:constr type="h" for="ch" forName="c3text" refType="h" refFor="ch" refForName="circle3" fact="0.5"/>
              </dgm:constrLst>
            </dgm:if>
            <dgm:if name="Name28" axis="ch" ptType="node" func="cnt" op="equ" val="4">
              <dgm:constrLst>
                <dgm:constr type="w" for="ch" forName="circle3" refType="w"/>
                <dgm:constr type="h" for="ch" forName="circle3" refType="h"/>
                <dgm:constr type="ctrX" for="ch" forName="circle3" refType="w" fact="0.5"/>
                <dgm:constr type="ctrY" for="ch" forName="circle3" refType="h" fact="0.5"/>
                <dgm:constr type="ctrX" for="ch" forName="c3text" refType="w" fact="0.5"/>
                <dgm:constr type="ctrY" for="ch" forName="c3text" refType="h" fact="0.1875"/>
                <dgm:constr type="w" for="ch" forName="c3text" refType="w" refFor="ch" refForName="circle3" fact="0.466"/>
                <dgm:constr type="h" for="ch" forName="c3text" refType="h" refFor="ch" refForName="circle3" fact="0.225"/>
              </dgm:constrLst>
            </dgm:if>
            <dgm:if name="Name29" axis="ch" ptType="node" func="cnt" op="gte" val="5">
              <dgm:constrLst>
                <dgm:constr type="w" for="ch" forName="circle3" refType="w"/>
                <dgm:constr type="h" for="ch" forName="circle3" refType="h"/>
                <dgm:constr type="ctrX" for="ch" forName="circle3" refType="w" fact="0.5"/>
                <dgm:constr type="ctrY" for="ch" forName="circle3" refType="h" fact="0.5"/>
                <dgm:constr type="ctrX" for="ch" forName="c3text" refType="w" fact="0.5"/>
                <dgm:constr type="ctrY" for="ch" forName="c3text" refType="h" fact="0.138"/>
                <dgm:constr type="w" for="ch" forName="c3text" refType="w" refFor="ch" refForName="circle3" fact="0.5175"/>
                <dgm:constr type="h" for="ch" forName="c3text" refType="h" refFor="ch" refForName="circle3" fact="0.138"/>
              </dgm:constrLst>
            </dgm:if>
            <dgm:else name="Name30"/>
          </dgm:choose>
          <dgm:ruleLst/>
          <dgm:layoutNode name="circle3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3 1" cnt="1 0"/>
            <dgm:constrLst>
              <dgm:constr type="h" refType="w"/>
            </dgm:constrLst>
            <dgm:ruleLst/>
          </dgm:layoutNode>
          <dgm:layoutNode name="c3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3 1" cnt="1 0"/>
            <dgm:constrLst/>
            <dgm:ruleLst>
              <dgm:rule type="primFontSz" val="5" fact="NaN" max="NaN"/>
            </dgm:ruleLst>
          </dgm:layoutNode>
        </dgm:layoutNode>
      </dgm:if>
      <dgm:else name="Name31"/>
    </dgm:choose>
    <dgm:choose name="Name32">
      <dgm:if name="Name33" axis="ch" ptType="node" func="cnt" op="gte" val="4">
        <dgm:layoutNode name="comp4">
          <dgm:alg type="composite"/>
          <dgm:shape xmlns:r="http://schemas.openxmlformats.org/officeDocument/2006/relationships" r:blip="">
            <dgm:adjLst/>
          </dgm:shape>
          <dgm:presOf/>
          <dgm:choose name="Name34">
            <dgm:if name="Name35" axis="ch" ptType="node" func="cnt" op="equ" val="4">
              <dgm:constrLst>
                <dgm:constr type="w" for="ch" forName="circle4" refType="w"/>
                <dgm:constr type="h" for="ch" forName="circle4" refType="h"/>
                <dgm:constr type="ctrX" for="ch" forName="circle4" refType="w" fact="0.5"/>
                <dgm:constr type="ctrY" for="ch" forName="circle4" refType="h" fact="0.5"/>
                <dgm:constr type="ctrX" for="ch" forName="c4text" refType="w" fact="0.5"/>
                <dgm:constr type="ctrY" for="ch" forName="c4text" refType="h" fact="0.5"/>
                <dgm:constr type="w" for="ch" forName="c4text" refType="w" refFor="ch" refForName="circle4" fact="0.70711"/>
                <dgm:constr type="h" for="ch" forName="c4text" refType="h" refFor="ch" refForName="circle4" fact="0.5"/>
              </dgm:constrLst>
            </dgm:if>
            <dgm:if name="Name36" axis="ch" ptType="node" func="cnt" op="gte" val="5">
              <dgm:constrLst>
                <dgm:constr type="w" for="ch" forName="circle4" refType="w"/>
                <dgm:constr type="h" for="ch" forName="circle4" refType="h"/>
                <dgm:constr type="ctrX" for="ch" forName="circle4" refType="w" fact="0.5"/>
                <dgm:constr type="ctrY" for="ch" forName="circle4" refType="h" fact="0.5"/>
                <dgm:constr type="ctrX" for="ch" forName="c4text" refType="w" fact="0.5"/>
                <dgm:constr type="ctrY" for="ch" forName="c4text" refType="h" fact="0.18"/>
                <dgm:constr type="w" for="ch" forName="c4text" refType="w" refFor="ch" refForName="circle4" fact="0.54"/>
                <dgm:constr type="h" for="ch" forName="c4text" refType="h" refFor="ch" refForName="circle4" fact="0.18"/>
              </dgm:constrLst>
            </dgm:if>
            <dgm:else name="Name37"/>
          </dgm:choose>
          <dgm:ruleLst/>
          <dgm:layoutNode name="circle4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4 1" cnt="1 0"/>
            <dgm:constrLst>
              <dgm:constr type="h" refType="w"/>
            </dgm:constrLst>
            <dgm:ruleLst/>
          </dgm:layoutNode>
          <dgm:layoutNode name="c4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4 1" cnt="1 0"/>
            <dgm:constrLst/>
            <dgm:ruleLst>
              <dgm:rule type="primFontSz" val="5" fact="NaN" max="NaN"/>
            </dgm:ruleLst>
          </dgm:layoutNode>
        </dgm:layoutNode>
      </dgm:if>
      <dgm:else name="Name38"/>
    </dgm:choose>
    <dgm:choose name="Name39">
      <dgm:if name="Name40" axis="ch" ptType="node" func="cnt" op="gte" val="5">
        <dgm:layoutNode name="comp5">
          <dgm:alg type="composite"/>
          <dgm:shape xmlns:r="http://schemas.openxmlformats.org/officeDocument/2006/relationships" r:blip="">
            <dgm:adjLst/>
          </dgm:shape>
          <dgm:presOf/>
          <dgm:choose name="Name41">
            <dgm:if name="Name42" axis="ch" ptType="node" func="cnt" op="equ" val="5">
              <dgm:constrLst>
                <dgm:constr type="w" for="ch" forName="circle5" refType="w"/>
                <dgm:constr type="h" for="ch" forName="circle5" refType="h"/>
                <dgm:constr type="ctrX" for="ch" forName="circle5" refType="w" fact="0.5"/>
                <dgm:constr type="ctrY" for="ch" forName="circle5" refType="h" fact="0.5"/>
                <dgm:constr type="ctrX" for="ch" forName="c5text" refType="w" fact="0.5"/>
                <dgm:constr type="ctrY" for="ch" forName="c5text" refType="h" fact="0.5"/>
                <dgm:constr type="w" for="ch" forName="c5text" refType="w" refFor="ch" refForName="circle5" fact="0.70711"/>
                <dgm:constr type="h" for="ch" forName="c5text" refType="h" refFor="ch" refForName="circle5" fact="0.5"/>
              </dgm:constrLst>
            </dgm:if>
            <dgm:if name="Name43" axis="ch" ptType="node" func="cnt" op="gte" val="6">
              <dgm:constrLst>
                <dgm:constr type="w" for="ch" forName="circle5" refType="w"/>
                <dgm:constr type="h" for="ch" forName="circle5" refType="h"/>
                <dgm:constr type="ctrX" for="ch" forName="circle5" refType="w" fact="0.5"/>
                <dgm:constr type="ctrY" for="ch" forName="circle5" refType="h" fact="0.5"/>
                <dgm:constr type="ctrX" for="ch" forName="c5text" refType="w" fact="0.5"/>
                <dgm:constr type="ctrY" for="ch" forName="c5text" refType="h" fact="0.25"/>
                <dgm:constr type="w" for="ch" forName="c5text" refType="w" refFor="ch" refForName="circle5" fact="0.65"/>
                <dgm:constr type="h" for="ch" forName="c5text" refType="h" refFor="ch" refForName="circle5" fact="0.25"/>
              </dgm:constrLst>
            </dgm:if>
            <dgm:else name="Name44"/>
          </dgm:choose>
          <dgm:ruleLst/>
          <dgm:layoutNode name="circle5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5 1" cnt="1 0"/>
            <dgm:constrLst>
              <dgm:constr type="h" refType="w"/>
            </dgm:constrLst>
            <dgm:ruleLst/>
          </dgm:layoutNode>
          <dgm:layoutNode name="c5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5 1" cnt="1 0"/>
            <dgm:constrLst/>
            <dgm:ruleLst>
              <dgm:rule type="primFontSz" val="5" fact="NaN" max="NaN"/>
            </dgm:ruleLst>
          </dgm:layoutNode>
        </dgm:layoutNode>
      </dgm:if>
      <dgm:else name="Name45"/>
    </dgm:choose>
    <dgm:choose name="Name46">
      <dgm:if name="Name47" axis="ch" ptType="node" func="cnt" op="gte" val="6">
        <dgm:layoutNode name="comp6">
          <dgm:alg type="composite"/>
          <dgm:shape xmlns:r="http://schemas.openxmlformats.org/officeDocument/2006/relationships" r:blip="">
            <dgm:adjLst/>
          </dgm:shape>
          <dgm:presOf/>
          <dgm:choose name="Name48">
            <dgm:if name="Name49" axis="ch" ptType="node" func="cnt" op="equ" val="6">
              <dgm:constrLst>
                <dgm:constr type="w" for="ch" forName="circle6" refType="w"/>
                <dgm:constr type="h" for="ch" forName="circle6" refType="h"/>
                <dgm:constr type="ctrX" for="ch" forName="circle6" refType="w" fact="0.5"/>
                <dgm:constr type="ctrY" for="ch" forName="circle6" refType="h" fact="0.5"/>
                <dgm:constr type="ctrX" for="ch" forName="c6text" refType="w" fact="0.5"/>
                <dgm:constr type="ctrY" for="ch" forName="c6text" refType="h" fact="0.5"/>
                <dgm:constr type="w" for="ch" forName="c6text" refType="w" refFor="ch" refForName="circle6" fact="0.70711"/>
                <dgm:constr type="h" for="ch" forName="c6text" refType="h" refFor="ch" refForName="circle6" fact="0.5"/>
              </dgm:constrLst>
            </dgm:if>
            <dgm:if name="Name50" axis="ch" ptType="node" func="cnt" op="gte" val="7">
              <dgm:constrLst>
                <dgm:constr type="w" for="ch" forName="circle6" refType="w"/>
                <dgm:constr type="h" for="ch" forName="circle6" refType="h"/>
                <dgm:constr type="ctrX" for="ch" forName="circle6" refType="w" fact="0.5"/>
                <dgm:constr type="ctrY" for="ch" forName="circle6" refType="h" fact="0.5"/>
                <dgm:constr type="ctrX" for="ch" forName="c6text" refType="w" fact="0.5"/>
                <dgm:constr type="ctrY" for="ch" forName="c6text" refType="h" fact="0.27"/>
                <dgm:constr type="w" for="ch" forName="c6text" refType="w" refFor="ch" refForName="circle6" fact="0.68"/>
                <dgm:constr type="h" for="ch" forName="c6text" refType="h" refFor="ch" refForName="circle6" fact="0.241"/>
              </dgm:constrLst>
            </dgm:if>
            <dgm:else name="Name51"/>
          </dgm:choose>
          <dgm:ruleLst/>
          <dgm:layoutNode name="circle6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6 1" cnt="1 0"/>
            <dgm:constrLst>
              <dgm:constr type="h" refType="w"/>
            </dgm:constrLst>
            <dgm:ruleLst/>
          </dgm:layoutNode>
          <dgm:layoutNode name="c6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6 1" cnt="1 0"/>
            <dgm:constrLst/>
            <dgm:ruleLst>
              <dgm:rule type="primFontSz" val="5" fact="NaN" max="NaN"/>
            </dgm:ruleLst>
          </dgm:layoutNode>
        </dgm:layoutNode>
      </dgm:if>
      <dgm:else name="Name52"/>
    </dgm:choose>
    <dgm:choose name="Name53">
      <dgm:if name="Name54" axis="ch" ptType="node" func="cnt" op="gte" val="7">
        <dgm:layoutNode name="comp7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ch" forName="circle7" refType="w"/>
            <dgm:constr type="h" for="ch" forName="circle7" refType="h"/>
            <dgm:constr type="ctrX" for="ch" forName="circle7" refType="w" fact="0.5"/>
            <dgm:constr type="ctrY" for="ch" forName="circle7" refType="h" fact="0.5"/>
            <dgm:constr type="ctrX" for="ch" forName="c7text" refType="w" fact="0.5"/>
            <dgm:constr type="ctrY" for="ch" forName="c7text" refType="h" fact="0.5"/>
            <dgm:constr type="w" for="ch" forName="c7text" refType="w" refFor="ch" refForName="circle7" fact="0.70711"/>
            <dgm:constr type="h" for="ch" forName="c7text" refType="h" refFor="ch" refForName="circle7" fact="0.5"/>
          </dgm:constrLst>
          <dgm:ruleLst/>
          <dgm:layoutNode name="circle7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7 1" cnt="1 0"/>
            <dgm:constrLst>
              <dgm:constr type="h" refType="w"/>
            </dgm:constrLst>
            <dgm:ruleLst/>
          </dgm:layoutNode>
          <dgm:layoutNode name="c7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7 1" cnt="1 0"/>
            <dgm:constrLst/>
            <dgm:ruleLst>
              <dgm:rule type="primFontSz" val="5" fact="NaN" max="NaN"/>
            </dgm:ruleLst>
          </dgm:layoutNode>
        </dgm:layoutNode>
      </dgm:if>
      <dgm:else name="Name55"/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enn2">
  <dgm:title val=""/>
  <dgm:desc val=""/>
  <dgm:catLst>
    <dgm:cat type="relationship" pri="3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1">
      <dgm:if name="Name2" axis="ch" ptType="node" func="cnt" op="lte" val="3">
        <dgm:constrLst>
          <dgm:constr type="w" for="ch" forName="comp1" refType="w"/>
          <dgm:constr type="h" for="ch" forName="comp1" refType="w" refFor="ch" refForName="comp1"/>
          <dgm:constr type="w" for="ch" forName="comp2" refType="w" fact="0.75"/>
          <dgm:constr type="h" for="ch" forName="comp2" refType="w" refFor="ch" refForName="comp2"/>
          <dgm:constr type="ctrX" for="ch" forName="comp2" refType="ctrX" refFor="ch" refForName="comp1"/>
          <dgm:constr type="b" for="ch" forName="comp2" refType="b" refFor="ch" refForName="comp1"/>
          <dgm:constr type="w" for="ch" forName="comp3" refType="w" fact="0.5"/>
          <dgm:constr type="h" for="ch" forName="comp3" refType="w" refFor="ch" refForName="comp3"/>
          <dgm:constr type="ctrX" for="ch" forName="comp3" refType="ctrX" refFor="ch" refForName="comp1"/>
          <dgm:constr type="b" for="ch" forName="comp3" refType="b" refFor="ch" refForName="comp1"/>
          <dgm:constr type="primFontSz" for="des" ptType="node" op="equ" val="65"/>
        </dgm:constrLst>
      </dgm:if>
      <dgm:if name="Name3" axis="ch" ptType="node" func="cnt" op="equ" val="4">
        <dgm:constrLst>
          <dgm:constr type="w" for="ch" forName="comp1" refType="w"/>
          <dgm:constr type="h" for="ch" forName="comp1" refType="w" refFor="ch" refForName="comp1"/>
          <dgm:constr type="w" for="ch" forName="comp2" refType="w" fact="0.8"/>
          <dgm:constr type="h" for="ch" forName="comp2" refType="w" refFor="ch" refForName="comp2"/>
          <dgm:constr type="ctrX" for="ch" forName="comp2" refType="ctrX" refFor="ch" refForName="comp1"/>
          <dgm:constr type="b" for="ch" forName="comp2" refType="b" refFor="ch" refForName="comp1"/>
          <dgm:constr type="w" for="ch" forName="comp3" refType="w" fact="0.6"/>
          <dgm:constr type="h" for="ch" forName="comp3" refType="w" refFor="ch" refForName="comp3"/>
          <dgm:constr type="ctrX" for="ch" forName="comp3" refType="ctrX" refFor="ch" refForName="comp1"/>
          <dgm:constr type="b" for="ch" forName="comp3" refType="b" refFor="ch" refForName="comp1"/>
          <dgm:constr type="w" for="ch" forName="comp4" refType="w" fact="0.4"/>
          <dgm:constr type="h" for="ch" forName="comp4" refType="w" refFor="ch" refForName="comp4"/>
          <dgm:constr type="ctrX" for="ch" forName="comp4" refType="ctrX" refFor="ch" refForName="comp1"/>
          <dgm:constr type="b" for="ch" forName="comp4" refType="b" refFor="ch" refForName="comp1"/>
          <dgm:constr type="primFontSz" for="des" ptType="node" op="equ" val="65"/>
        </dgm:constrLst>
      </dgm:if>
      <dgm:else name="Name4">
        <dgm:constrLst>
          <dgm:constr type="w" for="ch" forName="comp1" refType="w"/>
          <dgm:constr type="h" for="ch" forName="comp1" refType="w" refFor="ch" refForName="comp1"/>
          <dgm:constr type="w" for="ch" forName="comp2" refType="w" fact="0.85"/>
          <dgm:constr type="h" for="ch" forName="comp2" refType="w" refFor="ch" refForName="comp2"/>
          <dgm:constr type="ctrX" for="ch" forName="comp2" refType="ctrX" refFor="ch" refForName="comp1"/>
          <dgm:constr type="b" for="ch" forName="comp2" refType="b" refFor="ch" refForName="comp1"/>
          <dgm:constr type="w" for="ch" forName="comp3" refType="w" fact="0.7"/>
          <dgm:constr type="h" for="ch" forName="comp3" refType="w" refFor="ch" refForName="comp3"/>
          <dgm:constr type="ctrX" for="ch" forName="comp3" refType="ctrX" refFor="ch" refForName="comp1"/>
          <dgm:constr type="b" for="ch" forName="comp3" refType="b" refFor="ch" refForName="comp1"/>
          <dgm:constr type="w" for="ch" forName="comp4" refType="w" fact="0.55"/>
          <dgm:constr type="h" for="ch" forName="comp4" refType="w" refFor="ch" refForName="comp4"/>
          <dgm:constr type="ctrX" for="ch" forName="comp4" refType="ctrX" refFor="ch" refForName="comp1"/>
          <dgm:constr type="b" for="ch" forName="comp4" refType="b" refFor="ch" refForName="comp1"/>
          <dgm:constr type="w" for="ch" forName="comp5" refType="w" fact="0.4"/>
          <dgm:constr type="h" for="ch" forName="comp5" refType="w" refFor="ch" refForName="comp5"/>
          <dgm:constr type="ctrX" for="ch" forName="comp5" refType="ctrX" refFor="ch" refForName="comp1"/>
          <dgm:constr type="b" for="ch" forName="comp5" refType="b" refFor="ch" refForName="comp1"/>
          <dgm:constr type="w" for="ch" forName="comp6" refType="w" fact="0.25"/>
          <dgm:constr type="h" for="ch" forName="comp6" refType="w" refFor="ch" refForName="comp6"/>
          <dgm:constr type="ctrX" for="ch" forName="comp6" refType="ctrX" refFor="ch" refForName="comp1"/>
          <dgm:constr type="b" for="ch" forName="comp6" refType="b" refFor="ch" refForName="comp1"/>
          <dgm:constr type="w" for="ch" forName="comp7" refType="w" fact="0.15"/>
          <dgm:constr type="h" for="ch" forName="comp7" refType="w" refFor="ch" refForName="comp7"/>
          <dgm:constr type="ctrX" for="ch" forName="comp7" refType="ctrX" refFor="ch" refForName="comp1"/>
          <dgm:constr type="b" for="ch" forName="comp7" refType="b" refFor="ch" refForName="comp1"/>
          <dgm:constr type="primFontSz" for="des" ptType="node" op="equ" val="65"/>
        </dgm:constrLst>
      </dgm:else>
    </dgm:choose>
    <dgm:ruleLst/>
    <dgm:choose name="Name5">
      <dgm:if name="Name6" axis="ch" ptType="node" func="cnt" op="gte" val="1">
        <dgm:layoutNode name="comp1">
          <dgm:alg type="composite"/>
          <dgm:shape xmlns:r="http://schemas.openxmlformats.org/officeDocument/2006/relationships" r:blip="">
            <dgm:adjLst/>
          </dgm:shape>
          <dgm:presOf/>
          <dgm:choose name="Name7">
            <dgm:if name="Name8" axis="ch" ptType="node" func="cnt" op="equ" val="1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5"/>
                <dgm:constr type="w" for="ch" forName="c1text" refType="w" refFor="ch" refForName="circle1" fact="0.70711"/>
                <dgm:constr type="h" for="ch" forName="c1text" refType="h" refFor="ch" refForName="circle1" fact="0.5"/>
              </dgm:constrLst>
            </dgm:if>
            <dgm:if name="Name9" axis="ch" ptType="node" func="cnt" op="equ" val="2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6"/>
                <dgm:constr type="w" for="ch" forName="c1text" refType="w" refFor="ch" refForName="circle1" fact="0.525"/>
                <dgm:constr type="h" for="ch" forName="c1text" refType="h" refFor="ch" refForName="circle1" fact="0.17"/>
              </dgm:constrLst>
            </dgm:if>
            <dgm:if name="Name10" axis="ch" ptType="node" func="cnt" op="equ" val="3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25"/>
                <dgm:constr type="w" for="ch" forName="c1text" refType="w" refFor="ch" refForName="circle1" fact="0.3495"/>
                <dgm:constr type="h" for="ch" forName="c1text" refType="h" refFor="ch" refForName="circle1" fact="0.15"/>
              </dgm:constrLst>
            </dgm:if>
            <dgm:if name="Name11" axis="ch" ptType="node" func="cnt" op="equ" val="4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25"/>
                <dgm:constr type="w" for="ch" forName="c1text" refType="w" refFor="ch" refForName="circle1" fact="0.2796"/>
                <dgm:constr type="h" for="ch" forName="c1text" refType="h" refFor="ch" refForName="circle1" fact="0.15"/>
              </dgm:constrLst>
            </dgm:if>
            <dgm:if name="Name12" axis="ch" ptType="node" func="cnt" op="gte" val="5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"/>
                <dgm:constr type="w" for="ch" forName="c1text" refType="w" refFor="ch" refForName="circle1" fact="0.375"/>
                <dgm:constr type="h" for="ch" forName="c1text" refType="h" refFor="ch" refForName="circle1" fact="0.1"/>
              </dgm:constrLst>
            </dgm:if>
            <dgm:else name="Name13"/>
          </dgm:choose>
          <dgm:ruleLst/>
          <dgm:layoutNode name="circle1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1 1" cnt="1 0"/>
            <dgm:constrLst>
              <dgm:constr type="h" refType="w"/>
            </dgm:constrLst>
            <dgm:ruleLst/>
          </dgm:layoutNode>
          <dgm:layoutNode name="c1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1 1" cnt="1 0"/>
            <dgm:constrLst/>
            <dgm:ruleLst>
              <dgm:rule type="primFontSz" val="5" fact="NaN" max="NaN"/>
            </dgm:ruleLst>
          </dgm:layoutNode>
        </dgm:layoutNode>
      </dgm:if>
      <dgm:else name="Name14"/>
    </dgm:choose>
    <dgm:choose name="Name15">
      <dgm:if name="Name16" axis="ch" ptType="node" func="cnt" op="gte" val="2">
        <dgm:layoutNode name="comp2">
          <dgm:alg type="composite"/>
          <dgm:shape xmlns:r="http://schemas.openxmlformats.org/officeDocument/2006/relationships" r:blip="">
            <dgm:adjLst/>
          </dgm:shape>
          <dgm:presOf/>
          <dgm:choose name="Name17">
            <dgm:if name="Name18" axis="ch" ptType="node" func="cnt" op="equ" val="2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5"/>
                <dgm:constr type="w" for="ch" forName="c2text" refType="w" refFor="ch" refForName="circle2" fact="0.70711"/>
                <dgm:constr type="h" for="ch" forName="c2text" refType="h" refFor="ch" refForName="circle2" fact="0.5"/>
              </dgm:constrLst>
            </dgm:if>
            <dgm:if name="Name19" axis="ch" ptType="node" func="cnt" op="equ" val="3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15625"/>
                <dgm:constr type="w" for="ch" forName="c2text" refType="w" refFor="ch" refForName="circle2" fact="0.466"/>
                <dgm:constr type="h" for="ch" forName="c2text" refType="h" refFor="ch" refForName="circle2" fact="0.1875"/>
              </dgm:constrLst>
            </dgm:if>
            <dgm:if name="Name20" axis="ch" ptType="node" func="cnt" op="equ" val="4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15"/>
                <dgm:constr type="w" for="ch" forName="c2text" refType="w" refFor="ch" refForName="circle2" fact="0.3495"/>
                <dgm:constr type="h" for="ch" forName="c2text" refType="h" refFor="ch" refForName="circle2" fact="0.18"/>
              </dgm:constrLst>
            </dgm:if>
            <dgm:if name="Name21" axis="ch" ptType="node" func="cnt" op="gte" val="5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115"/>
                <dgm:constr type="w" for="ch" forName="c2text" refType="w" refFor="ch" refForName="circle2" fact="0.43125"/>
                <dgm:constr type="h" for="ch" forName="c2text" refType="h" refFor="ch" refForName="circle2" fact="0.115"/>
              </dgm:constrLst>
            </dgm:if>
            <dgm:else name="Name22"/>
          </dgm:choose>
          <dgm:ruleLst/>
          <dgm:layoutNode name="circle2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2 1" cnt="1 0"/>
            <dgm:constrLst>
              <dgm:constr type="h" refType="w"/>
            </dgm:constrLst>
            <dgm:ruleLst/>
          </dgm:layoutNode>
          <dgm:layoutNode name="c2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2 1" cnt="1 0"/>
            <dgm:constrLst/>
            <dgm:ruleLst>
              <dgm:rule type="primFontSz" val="5" fact="NaN" max="NaN"/>
            </dgm:ruleLst>
          </dgm:layoutNode>
        </dgm:layoutNode>
      </dgm:if>
      <dgm:else name="Name23"/>
    </dgm:choose>
    <dgm:choose name="Name24">
      <dgm:if name="Name25" axis="ch" ptType="node" func="cnt" op="gte" val="3">
        <dgm:layoutNode name="comp3">
          <dgm:alg type="composite"/>
          <dgm:shape xmlns:r="http://schemas.openxmlformats.org/officeDocument/2006/relationships" r:blip="">
            <dgm:adjLst/>
          </dgm:shape>
          <dgm:presOf/>
          <dgm:choose name="Name26">
            <dgm:if name="Name27" axis="ch" ptType="node" func="cnt" op="equ" val="3">
              <dgm:constrLst>
                <dgm:constr type="w" for="ch" forName="circle3" refType="w"/>
                <dgm:constr type="h" for="ch" forName="circle3" refType="h"/>
                <dgm:constr type="ctrX" for="ch" forName="circle3" refType="w" fact="0.5"/>
                <dgm:constr type="ctrY" for="ch" forName="circle3" refType="h" fact="0.5"/>
                <dgm:constr type="ctrX" for="ch" forName="c3text" refType="w" fact="0.5"/>
                <dgm:constr type="ctrY" for="ch" forName="c3text" refType="h" fact="0.5"/>
                <dgm:constr type="w" for="ch" forName="c3text" refType="w" refFor="ch" refForName="circle3" fact="0.70711"/>
                <dgm:constr type="h" for="ch" forName="c3text" refType="h" refFor="ch" refForName="circle3" fact="0.5"/>
              </dgm:constrLst>
            </dgm:if>
            <dgm:if name="Name28" axis="ch" ptType="node" func="cnt" op="equ" val="4">
              <dgm:constrLst>
                <dgm:constr type="w" for="ch" forName="circle3" refType="w"/>
                <dgm:constr type="h" for="ch" forName="circle3" refType="h"/>
                <dgm:constr type="ctrX" for="ch" forName="circle3" refType="w" fact="0.5"/>
                <dgm:constr type="ctrY" for="ch" forName="circle3" refType="h" fact="0.5"/>
                <dgm:constr type="ctrX" for="ch" forName="c3text" refType="w" fact="0.5"/>
                <dgm:constr type="ctrY" for="ch" forName="c3text" refType="h" fact="0.1875"/>
                <dgm:constr type="w" for="ch" forName="c3text" refType="w" refFor="ch" refForName="circle3" fact="0.466"/>
                <dgm:constr type="h" for="ch" forName="c3text" refType="h" refFor="ch" refForName="circle3" fact="0.225"/>
              </dgm:constrLst>
            </dgm:if>
            <dgm:if name="Name29" axis="ch" ptType="node" func="cnt" op="gte" val="5">
              <dgm:constrLst>
                <dgm:constr type="w" for="ch" forName="circle3" refType="w"/>
                <dgm:constr type="h" for="ch" forName="circle3" refType="h"/>
                <dgm:constr type="ctrX" for="ch" forName="circle3" refType="w" fact="0.5"/>
                <dgm:constr type="ctrY" for="ch" forName="circle3" refType="h" fact="0.5"/>
                <dgm:constr type="ctrX" for="ch" forName="c3text" refType="w" fact="0.5"/>
                <dgm:constr type="ctrY" for="ch" forName="c3text" refType="h" fact="0.138"/>
                <dgm:constr type="w" for="ch" forName="c3text" refType="w" refFor="ch" refForName="circle3" fact="0.5175"/>
                <dgm:constr type="h" for="ch" forName="c3text" refType="h" refFor="ch" refForName="circle3" fact="0.138"/>
              </dgm:constrLst>
            </dgm:if>
            <dgm:else name="Name30"/>
          </dgm:choose>
          <dgm:ruleLst/>
          <dgm:layoutNode name="circle3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3 1" cnt="1 0"/>
            <dgm:constrLst>
              <dgm:constr type="h" refType="w"/>
            </dgm:constrLst>
            <dgm:ruleLst/>
          </dgm:layoutNode>
          <dgm:layoutNode name="c3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3 1" cnt="1 0"/>
            <dgm:constrLst/>
            <dgm:ruleLst>
              <dgm:rule type="primFontSz" val="5" fact="NaN" max="NaN"/>
            </dgm:ruleLst>
          </dgm:layoutNode>
        </dgm:layoutNode>
      </dgm:if>
      <dgm:else name="Name31"/>
    </dgm:choose>
    <dgm:choose name="Name32">
      <dgm:if name="Name33" axis="ch" ptType="node" func="cnt" op="gte" val="4">
        <dgm:layoutNode name="comp4">
          <dgm:alg type="composite"/>
          <dgm:shape xmlns:r="http://schemas.openxmlformats.org/officeDocument/2006/relationships" r:blip="">
            <dgm:adjLst/>
          </dgm:shape>
          <dgm:presOf/>
          <dgm:choose name="Name34">
            <dgm:if name="Name35" axis="ch" ptType="node" func="cnt" op="equ" val="4">
              <dgm:constrLst>
                <dgm:constr type="w" for="ch" forName="circle4" refType="w"/>
                <dgm:constr type="h" for="ch" forName="circle4" refType="h"/>
                <dgm:constr type="ctrX" for="ch" forName="circle4" refType="w" fact="0.5"/>
                <dgm:constr type="ctrY" for="ch" forName="circle4" refType="h" fact="0.5"/>
                <dgm:constr type="ctrX" for="ch" forName="c4text" refType="w" fact="0.5"/>
                <dgm:constr type="ctrY" for="ch" forName="c4text" refType="h" fact="0.5"/>
                <dgm:constr type="w" for="ch" forName="c4text" refType="w" refFor="ch" refForName="circle4" fact="0.70711"/>
                <dgm:constr type="h" for="ch" forName="c4text" refType="h" refFor="ch" refForName="circle4" fact="0.5"/>
              </dgm:constrLst>
            </dgm:if>
            <dgm:if name="Name36" axis="ch" ptType="node" func="cnt" op="gte" val="5">
              <dgm:constrLst>
                <dgm:constr type="w" for="ch" forName="circle4" refType="w"/>
                <dgm:constr type="h" for="ch" forName="circle4" refType="h"/>
                <dgm:constr type="ctrX" for="ch" forName="circle4" refType="w" fact="0.5"/>
                <dgm:constr type="ctrY" for="ch" forName="circle4" refType="h" fact="0.5"/>
                <dgm:constr type="ctrX" for="ch" forName="c4text" refType="w" fact="0.5"/>
                <dgm:constr type="ctrY" for="ch" forName="c4text" refType="h" fact="0.18"/>
                <dgm:constr type="w" for="ch" forName="c4text" refType="w" refFor="ch" refForName="circle4" fact="0.54"/>
                <dgm:constr type="h" for="ch" forName="c4text" refType="h" refFor="ch" refForName="circle4" fact="0.18"/>
              </dgm:constrLst>
            </dgm:if>
            <dgm:else name="Name37"/>
          </dgm:choose>
          <dgm:ruleLst/>
          <dgm:layoutNode name="circle4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4 1" cnt="1 0"/>
            <dgm:constrLst>
              <dgm:constr type="h" refType="w"/>
            </dgm:constrLst>
            <dgm:ruleLst/>
          </dgm:layoutNode>
          <dgm:layoutNode name="c4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4 1" cnt="1 0"/>
            <dgm:constrLst/>
            <dgm:ruleLst>
              <dgm:rule type="primFontSz" val="5" fact="NaN" max="NaN"/>
            </dgm:ruleLst>
          </dgm:layoutNode>
        </dgm:layoutNode>
      </dgm:if>
      <dgm:else name="Name38"/>
    </dgm:choose>
    <dgm:choose name="Name39">
      <dgm:if name="Name40" axis="ch" ptType="node" func="cnt" op="gte" val="5">
        <dgm:layoutNode name="comp5">
          <dgm:alg type="composite"/>
          <dgm:shape xmlns:r="http://schemas.openxmlformats.org/officeDocument/2006/relationships" r:blip="">
            <dgm:adjLst/>
          </dgm:shape>
          <dgm:presOf/>
          <dgm:choose name="Name41">
            <dgm:if name="Name42" axis="ch" ptType="node" func="cnt" op="equ" val="5">
              <dgm:constrLst>
                <dgm:constr type="w" for="ch" forName="circle5" refType="w"/>
                <dgm:constr type="h" for="ch" forName="circle5" refType="h"/>
                <dgm:constr type="ctrX" for="ch" forName="circle5" refType="w" fact="0.5"/>
                <dgm:constr type="ctrY" for="ch" forName="circle5" refType="h" fact="0.5"/>
                <dgm:constr type="ctrX" for="ch" forName="c5text" refType="w" fact="0.5"/>
                <dgm:constr type="ctrY" for="ch" forName="c5text" refType="h" fact="0.5"/>
                <dgm:constr type="w" for="ch" forName="c5text" refType="w" refFor="ch" refForName="circle5" fact="0.70711"/>
                <dgm:constr type="h" for="ch" forName="c5text" refType="h" refFor="ch" refForName="circle5" fact="0.5"/>
              </dgm:constrLst>
            </dgm:if>
            <dgm:if name="Name43" axis="ch" ptType="node" func="cnt" op="gte" val="6">
              <dgm:constrLst>
                <dgm:constr type="w" for="ch" forName="circle5" refType="w"/>
                <dgm:constr type="h" for="ch" forName="circle5" refType="h"/>
                <dgm:constr type="ctrX" for="ch" forName="circle5" refType="w" fact="0.5"/>
                <dgm:constr type="ctrY" for="ch" forName="circle5" refType="h" fact="0.5"/>
                <dgm:constr type="ctrX" for="ch" forName="c5text" refType="w" fact="0.5"/>
                <dgm:constr type="ctrY" for="ch" forName="c5text" refType="h" fact="0.25"/>
                <dgm:constr type="w" for="ch" forName="c5text" refType="w" refFor="ch" refForName="circle5" fact="0.65"/>
                <dgm:constr type="h" for="ch" forName="c5text" refType="h" refFor="ch" refForName="circle5" fact="0.25"/>
              </dgm:constrLst>
            </dgm:if>
            <dgm:else name="Name44"/>
          </dgm:choose>
          <dgm:ruleLst/>
          <dgm:layoutNode name="circle5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5 1" cnt="1 0"/>
            <dgm:constrLst>
              <dgm:constr type="h" refType="w"/>
            </dgm:constrLst>
            <dgm:ruleLst/>
          </dgm:layoutNode>
          <dgm:layoutNode name="c5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5 1" cnt="1 0"/>
            <dgm:constrLst/>
            <dgm:ruleLst>
              <dgm:rule type="primFontSz" val="5" fact="NaN" max="NaN"/>
            </dgm:ruleLst>
          </dgm:layoutNode>
        </dgm:layoutNode>
      </dgm:if>
      <dgm:else name="Name45"/>
    </dgm:choose>
    <dgm:choose name="Name46">
      <dgm:if name="Name47" axis="ch" ptType="node" func="cnt" op="gte" val="6">
        <dgm:layoutNode name="comp6">
          <dgm:alg type="composite"/>
          <dgm:shape xmlns:r="http://schemas.openxmlformats.org/officeDocument/2006/relationships" r:blip="">
            <dgm:adjLst/>
          </dgm:shape>
          <dgm:presOf/>
          <dgm:choose name="Name48">
            <dgm:if name="Name49" axis="ch" ptType="node" func="cnt" op="equ" val="6">
              <dgm:constrLst>
                <dgm:constr type="w" for="ch" forName="circle6" refType="w"/>
                <dgm:constr type="h" for="ch" forName="circle6" refType="h"/>
                <dgm:constr type="ctrX" for="ch" forName="circle6" refType="w" fact="0.5"/>
                <dgm:constr type="ctrY" for="ch" forName="circle6" refType="h" fact="0.5"/>
                <dgm:constr type="ctrX" for="ch" forName="c6text" refType="w" fact="0.5"/>
                <dgm:constr type="ctrY" for="ch" forName="c6text" refType="h" fact="0.5"/>
                <dgm:constr type="w" for="ch" forName="c6text" refType="w" refFor="ch" refForName="circle6" fact="0.70711"/>
                <dgm:constr type="h" for="ch" forName="c6text" refType="h" refFor="ch" refForName="circle6" fact="0.5"/>
              </dgm:constrLst>
            </dgm:if>
            <dgm:if name="Name50" axis="ch" ptType="node" func="cnt" op="gte" val="7">
              <dgm:constrLst>
                <dgm:constr type="w" for="ch" forName="circle6" refType="w"/>
                <dgm:constr type="h" for="ch" forName="circle6" refType="h"/>
                <dgm:constr type="ctrX" for="ch" forName="circle6" refType="w" fact="0.5"/>
                <dgm:constr type="ctrY" for="ch" forName="circle6" refType="h" fact="0.5"/>
                <dgm:constr type="ctrX" for="ch" forName="c6text" refType="w" fact="0.5"/>
                <dgm:constr type="ctrY" for="ch" forName="c6text" refType="h" fact="0.27"/>
                <dgm:constr type="w" for="ch" forName="c6text" refType="w" refFor="ch" refForName="circle6" fact="0.68"/>
                <dgm:constr type="h" for="ch" forName="c6text" refType="h" refFor="ch" refForName="circle6" fact="0.241"/>
              </dgm:constrLst>
            </dgm:if>
            <dgm:else name="Name51"/>
          </dgm:choose>
          <dgm:ruleLst/>
          <dgm:layoutNode name="circle6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6 1" cnt="1 0"/>
            <dgm:constrLst>
              <dgm:constr type="h" refType="w"/>
            </dgm:constrLst>
            <dgm:ruleLst/>
          </dgm:layoutNode>
          <dgm:layoutNode name="c6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6 1" cnt="1 0"/>
            <dgm:constrLst/>
            <dgm:ruleLst>
              <dgm:rule type="primFontSz" val="5" fact="NaN" max="NaN"/>
            </dgm:ruleLst>
          </dgm:layoutNode>
        </dgm:layoutNode>
      </dgm:if>
      <dgm:else name="Name52"/>
    </dgm:choose>
    <dgm:choose name="Name53">
      <dgm:if name="Name54" axis="ch" ptType="node" func="cnt" op="gte" val="7">
        <dgm:layoutNode name="comp7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ch" forName="circle7" refType="w"/>
            <dgm:constr type="h" for="ch" forName="circle7" refType="h"/>
            <dgm:constr type="ctrX" for="ch" forName="circle7" refType="w" fact="0.5"/>
            <dgm:constr type="ctrY" for="ch" forName="circle7" refType="h" fact="0.5"/>
            <dgm:constr type="ctrX" for="ch" forName="c7text" refType="w" fact="0.5"/>
            <dgm:constr type="ctrY" for="ch" forName="c7text" refType="h" fact="0.5"/>
            <dgm:constr type="w" for="ch" forName="c7text" refType="w" refFor="ch" refForName="circle7" fact="0.70711"/>
            <dgm:constr type="h" for="ch" forName="c7text" refType="h" refFor="ch" refForName="circle7" fact="0.5"/>
          </dgm:constrLst>
          <dgm:ruleLst/>
          <dgm:layoutNode name="circle7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7 1" cnt="1 0"/>
            <dgm:constrLst>
              <dgm:constr type="h" refType="w"/>
            </dgm:constrLst>
            <dgm:ruleLst/>
          </dgm:layoutNode>
          <dgm:layoutNode name="c7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7 1" cnt="1 0"/>
            <dgm:constrLst/>
            <dgm:ruleLst>
              <dgm:rule type="primFontSz" val="5" fact="NaN" max="NaN"/>
            </dgm:ruleLst>
          </dgm:layoutNode>
        </dgm:layoutNode>
      </dgm:if>
      <dgm:else name="Name55"/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enn2">
  <dgm:title val=""/>
  <dgm:desc val=""/>
  <dgm:catLst>
    <dgm:cat type="relationship" pri="3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1">
      <dgm:if name="Name2" axis="ch" ptType="node" func="cnt" op="lte" val="3">
        <dgm:constrLst>
          <dgm:constr type="w" for="ch" forName="comp1" refType="w"/>
          <dgm:constr type="h" for="ch" forName="comp1" refType="w" refFor="ch" refForName="comp1"/>
          <dgm:constr type="w" for="ch" forName="comp2" refType="w" fact="0.75"/>
          <dgm:constr type="h" for="ch" forName="comp2" refType="w" refFor="ch" refForName="comp2"/>
          <dgm:constr type="ctrX" for="ch" forName="comp2" refType="ctrX" refFor="ch" refForName="comp1"/>
          <dgm:constr type="b" for="ch" forName="comp2" refType="b" refFor="ch" refForName="comp1"/>
          <dgm:constr type="w" for="ch" forName="comp3" refType="w" fact="0.5"/>
          <dgm:constr type="h" for="ch" forName="comp3" refType="w" refFor="ch" refForName="comp3"/>
          <dgm:constr type="ctrX" for="ch" forName="comp3" refType="ctrX" refFor="ch" refForName="comp1"/>
          <dgm:constr type="b" for="ch" forName="comp3" refType="b" refFor="ch" refForName="comp1"/>
          <dgm:constr type="primFontSz" for="des" ptType="node" op="equ" val="65"/>
        </dgm:constrLst>
      </dgm:if>
      <dgm:if name="Name3" axis="ch" ptType="node" func="cnt" op="equ" val="4">
        <dgm:constrLst>
          <dgm:constr type="w" for="ch" forName="comp1" refType="w"/>
          <dgm:constr type="h" for="ch" forName="comp1" refType="w" refFor="ch" refForName="comp1"/>
          <dgm:constr type="w" for="ch" forName="comp2" refType="w" fact="0.8"/>
          <dgm:constr type="h" for="ch" forName="comp2" refType="w" refFor="ch" refForName="comp2"/>
          <dgm:constr type="ctrX" for="ch" forName="comp2" refType="ctrX" refFor="ch" refForName="comp1"/>
          <dgm:constr type="b" for="ch" forName="comp2" refType="b" refFor="ch" refForName="comp1"/>
          <dgm:constr type="w" for="ch" forName="comp3" refType="w" fact="0.6"/>
          <dgm:constr type="h" for="ch" forName="comp3" refType="w" refFor="ch" refForName="comp3"/>
          <dgm:constr type="ctrX" for="ch" forName="comp3" refType="ctrX" refFor="ch" refForName="comp1"/>
          <dgm:constr type="b" for="ch" forName="comp3" refType="b" refFor="ch" refForName="comp1"/>
          <dgm:constr type="w" for="ch" forName="comp4" refType="w" fact="0.4"/>
          <dgm:constr type="h" for="ch" forName="comp4" refType="w" refFor="ch" refForName="comp4"/>
          <dgm:constr type="ctrX" for="ch" forName="comp4" refType="ctrX" refFor="ch" refForName="comp1"/>
          <dgm:constr type="b" for="ch" forName="comp4" refType="b" refFor="ch" refForName="comp1"/>
          <dgm:constr type="primFontSz" for="des" ptType="node" op="equ" val="65"/>
        </dgm:constrLst>
      </dgm:if>
      <dgm:else name="Name4">
        <dgm:constrLst>
          <dgm:constr type="w" for="ch" forName="comp1" refType="w"/>
          <dgm:constr type="h" for="ch" forName="comp1" refType="w" refFor="ch" refForName="comp1"/>
          <dgm:constr type="w" for="ch" forName="comp2" refType="w" fact="0.85"/>
          <dgm:constr type="h" for="ch" forName="comp2" refType="w" refFor="ch" refForName="comp2"/>
          <dgm:constr type="ctrX" for="ch" forName="comp2" refType="ctrX" refFor="ch" refForName="comp1"/>
          <dgm:constr type="b" for="ch" forName="comp2" refType="b" refFor="ch" refForName="comp1"/>
          <dgm:constr type="w" for="ch" forName="comp3" refType="w" fact="0.7"/>
          <dgm:constr type="h" for="ch" forName="comp3" refType="w" refFor="ch" refForName="comp3"/>
          <dgm:constr type="ctrX" for="ch" forName="comp3" refType="ctrX" refFor="ch" refForName="comp1"/>
          <dgm:constr type="b" for="ch" forName="comp3" refType="b" refFor="ch" refForName="comp1"/>
          <dgm:constr type="w" for="ch" forName="comp4" refType="w" fact="0.55"/>
          <dgm:constr type="h" for="ch" forName="comp4" refType="w" refFor="ch" refForName="comp4"/>
          <dgm:constr type="ctrX" for="ch" forName="comp4" refType="ctrX" refFor="ch" refForName="comp1"/>
          <dgm:constr type="b" for="ch" forName="comp4" refType="b" refFor="ch" refForName="comp1"/>
          <dgm:constr type="w" for="ch" forName="comp5" refType="w" fact="0.4"/>
          <dgm:constr type="h" for="ch" forName="comp5" refType="w" refFor="ch" refForName="comp5"/>
          <dgm:constr type="ctrX" for="ch" forName="comp5" refType="ctrX" refFor="ch" refForName="comp1"/>
          <dgm:constr type="b" for="ch" forName="comp5" refType="b" refFor="ch" refForName="comp1"/>
          <dgm:constr type="w" for="ch" forName="comp6" refType="w" fact="0.25"/>
          <dgm:constr type="h" for="ch" forName="comp6" refType="w" refFor="ch" refForName="comp6"/>
          <dgm:constr type="ctrX" for="ch" forName="comp6" refType="ctrX" refFor="ch" refForName="comp1"/>
          <dgm:constr type="b" for="ch" forName="comp6" refType="b" refFor="ch" refForName="comp1"/>
          <dgm:constr type="w" for="ch" forName="comp7" refType="w" fact="0.15"/>
          <dgm:constr type="h" for="ch" forName="comp7" refType="w" refFor="ch" refForName="comp7"/>
          <dgm:constr type="ctrX" for="ch" forName="comp7" refType="ctrX" refFor="ch" refForName="comp1"/>
          <dgm:constr type="b" for="ch" forName="comp7" refType="b" refFor="ch" refForName="comp1"/>
          <dgm:constr type="primFontSz" for="des" ptType="node" op="equ" val="65"/>
        </dgm:constrLst>
      </dgm:else>
    </dgm:choose>
    <dgm:ruleLst/>
    <dgm:choose name="Name5">
      <dgm:if name="Name6" axis="ch" ptType="node" func="cnt" op="gte" val="1">
        <dgm:layoutNode name="comp1">
          <dgm:alg type="composite"/>
          <dgm:shape xmlns:r="http://schemas.openxmlformats.org/officeDocument/2006/relationships" r:blip="">
            <dgm:adjLst/>
          </dgm:shape>
          <dgm:presOf/>
          <dgm:choose name="Name7">
            <dgm:if name="Name8" axis="ch" ptType="node" func="cnt" op="equ" val="1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5"/>
                <dgm:constr type="w" for="ch" forName="c1text" refType="w" refFor="ch" refForName="circle1" fact="0.70711"/>
                <dgm:constr type="h" for="ch" forName="c1text" refType="h" refFor="ch" refForName="circle1" fact="0.5"/>
              </dgm:constrLst>
            </dgm:if>
            <dgm:if name="Name9" axis="ch" ptType="node" func="cnt" op="equ" val="2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6"/>
                <dgm:constr type="w" for="ch" forName="c1text" refType="w" refFor="ch" refForName="circle1" fact="0.525"/>
                <dgm:constr type="h" for="ch" forName="c1text" refType="h" refFor="ch" refForName="circle1" fact="0.17"/>
              </dgm:constrLst>
            </dgm:if>
            <dgm:if name="Name10" axis="ch" ptType="node" func="cnt" op="equ" val="3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25"/>
                <dgm:constr type="w" for="ch" forName="c1text" refType="w" refFor="ch" refForName="circle1" fact="0.3495"/>
                <dgm:constr type="h" for="ch" forName="c1text" refType="h" refFor="ch" refForName="circle1" fact="0.15"/>
              </dgm:constrLst>
            </dgm:if>
            <dgm:if name="Name11" axis="ch" ptType="node" func="cnt" op="equ" val="4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25"/>
                <dgm:constr type="w" for="ch" forName="c1text" refType="w" refFor="ch" refForName="circle1" fact="0.2796"/>
                <dgm:constr type="h" for="ch" forName="c1text" refType="h" refFor="ch" refForName="circle1" fact="0.15"/>
              </dgm:constrLst>
            </dgm:if>
            <dgm:if name="Name12" axis="ch" ptType="node" func="cnt" op="gte" val="5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"/>
                <dgm:constr type="w" for="ch" forName="c1text" refType="w" refFor="ch" refForName="circle1" fact="0.375"/>
                <dgm:constr type="h" for="ch" forName="c1text" refType="h" refFor="ch" refForName="circle1" fact="0.1"/>
              </dgm:constrLst>
            </dgm:if>
            <dgm:else name="Name13"/>
          </dgm:choose>
          <dgm:ruleLst/>
          <dgm:layoutNode name="circle1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1 1" cnt="1 0"/>
            <dgm:constrLst>
              <dgm:constr type="h" refType="w"/>
            </dgm:constrLst>
            <dgm:ruleLst/>
          </dgm:layoutNode>
          <dgm:layoutNode name="c1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1 1" cnt="1 0"/>
            <dgm:constrLst/>
            <dgm:ruleLst>
              <dgm:rule type="primFontSz" val="5" fact="NaN" max="NaN"/>
            </dgm:ruleLst>
          </dgm:layoutNode>
        </dgm:layoutNode>
      </dgm:if>
      <dgm:else name="Name14"/>
    </dgm:choose>
    <dgm:choose name="Name15">
      <dgm:if name="Name16" axis="ch" ptType="node" func="cnt" op="gte" val="2">
        <dgm:layoutNode name="comp2">
          <dgm:alg type="composite"/>
          <dgm:shape xmlns:r="http://schemas.openxmlformats.org/officeDocument/2006/relationships" r:blip="">
            <dgm:adjLst/>
          </dgm:shape>
          <dgm:presOf/>
          <dgm:choose name="Name17">
            <dgm:if name="Name18" axis="ch" ptType="node" func="cnt" op="equ" val="2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5"/>
                <dgm:constr type="w" for="ch" forName="c2text" refType="w" refFor="ch" refForName="circle2" fact="0.70711"/>
                <dgm:constr type="h" for="ch" forName="c2text" refType="h" refFor="ch" refForName="circle2" fact="0.5"/>
              </dgm:constrLst>
            </dgm:if>
            <dgm:if name="Name19" axis="ch" ptType="node" func="cnt" op="equ" val="3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15625"/>
                <dgm:constr type="w" for="ch" forName="c2text" refType="w" refFor="ch" refForName="circle2" fact="0.466"/>
                <dgm:constr type="h" for="ch" forName="c2text" refType="h" refFor="ch" refForName="circle2" fact="0.1875"/>
              </dgm:constrLst>
            </dgm:if>
            <dgm:if name="Name20" axis="ch" ptType="node" func="cnt" op="equ" val="4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15"/>
                <dgm:constr type="w" for="ch" forName="c2text" refType="w" refFor="ch" refForName="circle2" fact="0.3495"/>
                <dgm:constr type="h" for="ch" forName="c2text" refType="h" refFor="ch" refForName="circle2" fact="0.18"/>
              </dgm:constrLst>
            </dgm:if>
            <dgm:if name="Name21" axis="ch" ptType="node" func="cnt" op="gte" val="5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115"/>
                <dgm:constr type="w" for="ch" forName="c2text" refType="w" refFor="ch" refForName="circle2" fact="0.43125"/>
                <dgm:constr type="h" for="ch" forName="c2text" refType="h" refFor="ch" refForName="circle2" fact="0.115"/>
              </dgm:constrLst>
            </dgm:if>
            <dgm:else name="Name22"/>
          </dgm:choose>
          <dgm:ruleLst/>
          <dgm:layoutNode name="circle2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2 1" cnt="1 0"/>
            <dgm:constrLst>
              <dgm:constr type="h" refType="w"/>
            </dgm:constrLst>
            <dgm:ruleLst/>
          </dgm:layoutNode>
          <dgm:layoutNode name="c2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2 1" cnt="1 0"/>
            <dgm:constrLst/>
            <dgm:ruleLst>
              <dgm:rule type="primFontSz" val="5" fact="NaN" max="NaN"/>
            </dgm:ruleLst>
          </dgm:layoutNode>
        </dgm:layoutNode>
      </dgm:if>
      <dgm:else name="Name23"/>
    </dgm:choose>
    <dgm:choose name="Name24">
      <dgm:if name="Name25" axis="ch" ptType="node" func="cnt" op="gte" val="3">
        <dgm:layoutNode name="comp3">
          <dgm:alg type="composite"/>
          <dgm:shape xmlns:r="http://schemas.openxmlformats.org/officeDocument/2006/relationships" r:blip="">
            <dgm:adjLst/>
          </dgm:shape>
          <dgm:presOf/>
          <dgm:choose name="Name26">
            <dgm:if name="Name27" axis="ch" ptType="node" func="cnt" op="equ" val="3">
              <dgm:constrLst>
                <dgm:constr type="w" for="ch" forName="circle3" refType="w"/>
                <dgm:constr type="h" for="ch" forName="circle3" refType="h"/>
                <dgm:constr type="ctrX" for="ch" forName="circle3" refType="w" fact="0.5"/>
                <dgm:constr type="ctrY" for="ch" forName="circle3" refType="h" fact="0.5"/>
                <dgm:constr type="ctrX" for="ch" forName="c3text" refType="w" fact="0.5"/>
                <dgm:constr type="ctrY" for="ch" forName="c3text" refType="h" fact="0.5"/>
                <dgm:constr type="w" for="ch" forName="c3text" refType="w" refFor="ch" refForName="circle3" fact="0.70711"/>
                <dgm:constr type="h" for="ch" forName="c3text" refType="h" refFor="ch" refForName="circle3" fact="0.5"/>
              </dgm:constrLst>
            </dgm:if>
            <dgm:if name="Name28" axis="ch" ptType="node" func="cnt" op="equ" val="4">
              <dgm:constrLst>
                <dgm:constr type="w" for="ch" forName="circle3" refType="w"/>
                <dgm:constr type="h" for="ch" forName="circle3" refType="h"/>
                <dgm:constr type="ctrX" for="ch" forName="circle3" refType="w" fact="0.5"/>
                <dgm:constr type="ctrY" for="ch" forName="circle3" refType="h" fact="0.5"/>
                <dgm:constr type="ctrX" for="ch" forName="c3text" refType="w" fact="0.5"/>
                <dgm:constr type="ctrY" for="ch" forName="c3text" refType="h" fact="0.1875"/>
                <dgm:constr type="w" for="ch" forName="c3text" refType="w" refFor="ch" refForName="circle3" fact="0.466"/>
                <dgm:constr type="h" for="ch" forName="c3text" refType="h" refFor="ch" refForName="circle3" fact="0.225"/>
              </dgm:constrLst>
            </dgm:if>
            <dgm:if name="Name29" axis="ch" ptType="node" func="cnt" op="gte" val="5">
              <dgm:constrLst>
                <dgm:constr type="w" for="ch" forName="circle3" refType="w"/>
                <dgm:constr type="h" for="ch" forName="circle3" refType="h"/>
                <dgm:constr type="ctrX" for="ch" forName="circle3" refType="w" fact="0.5"/>
                <dgm:constr type="ctrY" for="ch" forName="circle3" refType="h" fact="0.5"/>
                <dgm:constr type="ctrX" for="ch" forName="c3text" refType="w" fact="0.5"/>
                <dgm:constr type="ctrY" for="ch" forName="c3text" refType="h" fact="0.138"/>
                <dgm:constr type="w" for="ch" forName="c3text" refType="w" refFor="ch" refForName="circle3" fact="0.5175"/>
                <dgm:constr type="h" for="ch" forName="c3text" refType="h" refFor="ch" refForName="circle3" fact="0.138"/>
              </dgm:constrLst>
            </dgm:if>
            <dgm:else name="Name30"/>
          </dgm:choose>
          <dgm:ruleLst/>
          <dgm:layoutNode name="circle3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3 1" cnt="1 0"/>
            <dgm:constrLst>
              <dgm:constr type="h" refType="w"/>
            </dgm:constrLst>
            <dgm:ruleLst/>
          </dgm:layoutNode>
          <dgm:layoutNode name="c3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3 1" cnt="1 0"/>
            <dgm:constrLst/>
            <dgm:ruleLst>
              <dgm:rule type="primFontSz" val="5" fact="NaN" max="NaN"/>
            </dgm:ruleLst>
          </dgm:layoutNode>
        </dgm:layoutNode>
      </dgm:if>
      <dgm:else name="Name31"/>
    </dgm:choose>
    <dgm:choose name="Name32">
      <dgm:if name="Name33" axis="ch" ptType="node" func="cnt" op="gte" val="4">
        <dgm:layoutNode name="comp4">
          <dgm:alg type="composite"/>
          <dgm:shape xmlns:r="http://schemas.openxmlformats.org/officeDocument/2006/relationships" r:blip="">
            <dgm:adjLst/>
          </dgm:shape>
          <dgm:presOf/>
          <dgm:choose name="Name34">
            <dgm:if name="Name35" axis="ch" ptType="node" func="cnt" op="equ" val="4">
              <dgm:constrLst>
                <dgm:constr type="w" for="ch" forName="circle4" refType="w"/>
                <dgm:constr type="h" for="ch" forName="circle4" refType="h"/>
                <dgm:constr type="ctrX" for="ch" forName="circle4" refType="w" fact="0.5"/>
                <dgm:constr type="ctrY" for="ch" forName="circle4" refType="h" fact="0.5"/>
                <dgm:constr type="ctrX" for="ch" forName="c4text" refType="w" fact="0.5"/>
                <dgm:constr type="ctrY" for="ch" forName="c4text" refType="h" fact="0.5"/>
                <dgm:constr type="w" for="ch" forName="c4text" refType="w" refFor="ch" refForName="circle4" fact="0.70711"/>
                <dgm:constr type="h" for="ch" forName="c4text" refType="h" refFor="ch" refForName="circle4" fact="0.5"/>
              </dgm:constrLst>
            </dgm:if>
            <dgm:if name="Name36" axis="ch" ptType="node" func="cnt" op="gte" val="5">
              <dgm:constrLst>
                <dgm:constr type="w" for="ch" forName="circle4" refType="w"/>
                <dgm:constr type="h" for="ch" forName="circle4" refType="h"/>
                <dgm:constr type="ctrX" for="ch" forName="circle4" refType="w" fact="0.5"/>
                <dgm:constr type="ctrY" for="ch" forName="circle4" refType="h" fact="0.5"/>
                <dgm:constr type="ctrX" for="ch" forName="c4text" refType="w" fact="0.5"/>
                <dgm:constr type="ctrY" for="ch" forName="c4text" refType="h" fact="0.18"/>
                <dgm:constr type="w" for="ch" forName="c4text" refType="w" refFor="ch" refForName="circle4" fact="0.54"/>
                <dgm:constr type="h" for="ch" forName="c4text" refType="h" refFor="ch" refForName="circle4" fact="0.18"/>
              </dgm:constrLst>
            </dgm:if>
            <dgm:else name="Name37"/>
          </dgm:choose>
          <dgm:ruleLst/>
          <dgm:layoutNode name="circle4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4 1" cnt="1 0"/>
            <dgm:constrLst>
              <dgm:constr type="h" refType="w"/>
            </dgm:constrLst>
            <dgm:ruleLst/>
          </dgm:layoutNode>
          <dgm:layoutNode name="c4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4 1" cnt="1 0"/>
            <dgm:constrLst/>
            <dgm:ruleLst>
              <dgm:rule type="primFontSz" val="5" fact="NaN" max="NaN"/>
            </dgm:ruleLst>
          </dgm:layoutNode>
        </dgm:layoutNode>
      </dgm:if>
      <dgm:else name="Name38"/>
    </dgm:choose>
    <dgm:choose name="Name39">
      <dgm:if name="Name40" axis="ch" ptType="node" func="cnt" op="gte" val="5">
        <dgm:layoutNode name="comp5">
          <dgm:alg type="composite"/>
          <dgm:shape xmlns:r="http://schemas.openxmlformats.org/officeDocument/2006/relationships" r:blip="">
            <dgm:adjLst/>
          </dgm:shape>
          <dgm:presOf/>
          <dgm:choose name="Name41">
            <dgm:if name="Name42" axis="ch" ptType="node" func="cnt" op="equ" val="5">
              <dgm:constrLst>
                <dgm:constr type="w" for="ch" forName="circle5" refType="w"/>
                <dgm:constr type="h" for="ch" forName="circle5" refType="h"/>
                <dgm:constr type="ctrX" for="ch" forName="circle5" refType="w" fact="0.5"/>
                <dgm:constr type="ctrY" for="ch" forName="circle5" refType="h" fact="0.5"/>
                <dgm:constr type="ctrX" for="ch" forName="c5text" refType="w" fact="0.5"/>
                <dgm:constr type="ctrY" for="ch" forName="c5text" refType="h" fact="0.5"/>
                <dgm:constr type="w" for="ch" forName="c5text" refType="w" refFor="ch" refForName="circle5" fact="0.70711"/>
                <dgm:constr type="h" for="ch" forName="c5text" refType="h" refFor="ch" refForName="circle5" fact="0.5"/>
              </dgm:constrLst>
            </dgm:if>
            <dgm:if name="Name43" axis="ch" ptType="node" func="cnt" op="gte" val="6">
              <dgm:constrLst>
                <dgm:constr type="w" for="ch" forName="circle5" refType="w"/>
                <dgm:constr type="h" for="ch" forName="circle5" refType="h"/>
                <dgm:constr type="ctrX" for="ch" forName="circle5" refType="w" fact="0.5"/>
                <dgm:constr type="ctrY" for="ch" forName="circle5" refType="h" fact="0.5"/>
                <dgm:constr type="ctrX" for="ch" forName="c5text" refType="w" fact="0.5"/>
                <dgm:constr type="ctrY" for="ch" forName="c5text" refType="h" fact="0.25"/>
                <dgm:constr type="w" for="ch" forName="c5text" refType="w" refFor="ch" refForName="circle5" fact="0.65"/>
                <dgm:constr type="h" for="ch" forName="c5text" refType="h" refFor="ch" refForName="circle5" fact="0.25"/>
              </dgm:constrLst>
            </dgm:if>
            <dgm:else name="Name44"/>
          </dgm:choose>
          <dgm:ruleLst/>
          <dgm:layoutNode name="circle5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5 1" cnt="1 0"/>
            <dgm:constrLst>
              <dgm:constr type="h" refType="w"/>
            </dgm:constrLst>
            <dgm:ruleLst/>
          </dgm:layoutNode>
          <dgm:layoutNode name="c5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5 1" cnt="1 0"/>
            <dgm:constrLst/>
            <dgm:ruleLst>
              <dgm:rule type="primFontSz" val="5" fact="NaN" max="NaN"/>
            </dgm:ruleLst>
          </dgm:layoutNode>
        </dgm:layoutNode>
      </dgm:if>
      <dgm:else name="Name45"/>
    </dgm:choose>
    <dgm:choose name="Name46">
      <dgm:if name="Name47" axis="ch" ptType="node" func="cnt" op="gte" val="6">
        <dgm:layoutNode name="comp6">
          <dgm:alg type="composite"/>
          <dgm:shape xmlns:r="http://schemas.openxmlformats.org/officeDocument/2006/relationships" r:blip="">
            <dgm:adjLst/>
          </dgm:shape>
          <dgm:presOf/>
          <dgm:choose name="Name48">
            <dgm:if name="Name49" axis="ch" ptType="node" func="cnt" op="equ" val="6">
              <dgm:constrLst>
                <dgm:constr type="w" for="ch" forName="circle6" refType="w"/>
                <dgm:constr type="h" for="ch" forName="circle6" refType="h"/>
                <dgm:constr type="ctrX" for="ch" forName="circle6" refType="w" fact="0.5"/>
                <dgm:constr type="ctrY" for="ch" forName="circle6" refType="h" fact="0.5"/>
                <dgm:constr type="ctrX" for="ch" forName="c6text" refType="w" fact="0.5"/>
                <dgm:constr type="ctrY" for="ch" forName="c6text" refType="h" fact="0.5"/>
                <dgm:constr type="w" for="ch" forName="c6text" refType="w" refFor="ch" refForName="circle6" fact="0.70711"/>
                <dgm:constr type="h" for="ch" forName="c6text" refType="h" refFor="ch" refForName="circle6" fact="0.5"/>
              </dgm:constrLst>
            </dgm:if>
            <dgm:if name="Name50" axis="ch" ptType="node" func="cnt" op="gte" val="7">
              <dgm:constrLst>
                <dgm:constr type="w" for="ch" forName="circle6" refType="w"/>
                <dgm:constr type="h" for="ch" forName="circle6" refType="h"/>
                <dgm:constr type="ctrX" for="ch" forName="circle6" refType="w" fact="0.5"/>
                <dgm:constr type="ctrY" for="ch" forName="circle6" refType="h" fact="0.5"/>
                <dgm:constr type="ctrX" for="ch" forName="c6text" refType="w" fact="0.5"/>
                <dgm:constr type="ctrY" for="ch" forName="c6text" refType="h" fact="0.27"/>
                <dgm:constr type="w" for="ch" forName="c6text" refType="w" refFor="ch" refForName="circle6" fact="0.68"/>
                <dgm:constr type="h" for="ch" forName="c6text" refType="h" refFor="ch" refForName="circle6" fact="0.241"/>
              </dgm:constrLst>
            </dgm:if>
            <dgm:else name="Name51"/>
          </dgm:choose>
          <dgm:ruleLst/>
          <dgm:layoutNode name="circle6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6 1" cnt="1 0"/>
            <dgm:constrLst>
              <dgm:constr type="h" refType="w"/>
            </dgm:constrLst>
            <dgm:ruleLst/>
          </dgm:layoutNode>
          <dgm:layoutNode name="c6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6 1" cnt="1 0"/>
            <dgm:constrLst/>
            <dgm:ruleLst>
              <dgm:rule type="primFontSz" val="5" fact="NaN" max="NaN"/>
            </dgm:ruleLst>
          </dgm:layoutNode>
        </dgm:layoutNode>
      </dgm:if>
      <dgm:else name="Name52"/>
    </dgm:choose>
    <dgm:choose name="Name53">
      <dgm:if name="Name54" axis="ch" ptType="node" func="cnt" op="gte" val="7">
        <dgm:layoutNode name="comp7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ch" forName="circle7" refType="w"/>
            <dgm:constr type="h" for="ch" forName="circle7" refType="h"/>
            <dgm:constr type="ctrX" for="ch" forName="circle7" refType="w" fact="0.5"/>
            <dgm:constr type="ctrY" for="ch" forName="circle7" refType="h" fact="0.5"/>
            <dgm:constr type="ctrX" for="ch" forName="c7text" refType="w" fact="0.5"/>
            <dgm:constr type="ctrY" for="ch" forName="c7text" refType="h" fact="0.5"/>
            <dgm:constr type="w" for="ch" forName="c7text" refType="w" refFor="ch" refForName="circle7" fact="0.70711"/>
            <dgm:constr type="h" for="ch" forName="c7text" refType="h" refFor="ch" refForName="circle7" fact="0.5"/>
          </dgm:constrLst>
          <dgm:ruleLst/>
          <dgm:layoutNode name="circle7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7 1" cnt="1 0"/>
            <dgm:constrLst>
              <dgm:constr type="h" refType="w"/>
            </dgm:constrLst>
            <dgm:ruleLst/>
          </dgm:layoutNode>
          <dgm:layoutNode name="c7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7 1" cnt="1 0"/>
            <dgm:constrLst/>
            <dgm:ruleLst>
              <dgm:rule type="primFontSz" val="5" fact="NaN" max="NaN"/>
            </dgm:ruleLst>
          </dgm:layoutNode>
        </dgm:layoutNode>
      </dgm:if>
      <dgm:else name="Name55"/>
    </dgm:choos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enn3">
  <dgm:title val=""/>
  <dgm:desc val=""/>
  <dgm:catLst>
    <dgm:cat type="relationship" pri="2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>
          <dgm:param type="fallback" val="2D"/>
        </dgm:alg>
      </dgm:if>
      <dgm:else name="Name3">
        <dgm:alg type="lin">
          <dgm:param type="fallback" val="2D"/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refType="w" refFor="ch" refPtType="node"/>
      <dgm:constr type="w" for="ch" forName="space" refType="w" refFor="ch" refPtType="node" fact="-0.2"/>
      <dgm:constr type="primFontSz" for="ch" ptType="node" op="equ" val="65"/>
    </dgm:constrLst>
    <dgm:ruleLst/>
    <dgm:forEach name="Name4" axis="ch" ptType="node">
      <dgm:layoutNode name="Name5" styleLbl="vennNode1">
        <dgm:varLst>
          <dgm:bulletEnabled val="1"/>
        </dgm:varLst>
        <dgm:alg type="tx">
          <dgm:param type="txAnchorVertCh" val="mid"/>
          <dgm:param type="txAnchorHorzCh" val="ctr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tMarg" refType="primFontSz" fact="0.1"/>
          <dgm:constr type="bMarg" refType="primFontSz" fact="0.1"/>
          <dgm:constr type="lMarg" refType="w" fact="0.156"/>
          <dgm:constr type="rMarg" refType="w" fact="0.156"/>
        </dgm:constrLst>
        <dgm:ruleLst>
          <dgm:rule type="primFontSz" val="5" fact="NaN" max="NaN"/>
        </dgm:ruleLst>
      </dgm:layoutNode>
      <dgm:forEach name="Name6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enn3">
  <dgm:title val=""/>
  <dgm:desc val=""/>
  <dgm:catLst>
    <dgm:cat type="relationship" pri="2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>
          <dgm:param type="fallback" val="2D"/>
        </dgm:alg>
      </dgm:if>
      <dgm:else name="Name3">
        <dgm:alg type="lin">
          <dgm:param type="fallback" val="2D"/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refType="w" refFor="ch" refPtType="node"/>
      <dgm:constr type="w" for="ch" forName="space" refType="w" refFor="ch" refPtType="node" fact="-0.2"/>
      <dgm:constr type="primFontSz" for="ch" ptType="node" op="equ" val="65"/>
    </dgm:constrLst>
    <dgm:ruleLst/>
    <dgm:forEach name="Name4" axis="ch" ptType="node">
      <dgm:layoutNode name="Name5" styleLbl="vennNode1">
        <dgm:varLst>
          <dgm:bulletEnabled val="1"/>
        </dgm:varLst>
        <dgm:alg type="tx">
          <dgm:param type="txAnchorVertCh" val="mid"/>
          <dgm:param type="txAnchorHorzCh" val="ctr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tMarg" refType="primFontSz" fact="0.1"/>
          <dgm:constr type="bMarg" refType="primFontSz" fact="0.1"/>
          <dgm:constr type="lMarg" refType="w" fact="0.156"/>
          <dgm:constr type="rMarg" refType="w" fact="0.156"/>
        </dgm:constrLst>
        <dgm:ruleLst>
          <dgm:rule type="primFontSz" val="5" fact="NaN" max="NaN"/>
        </dgm:ruleLst>
      </dgm:layoutNode>
      <dgm:forEach name="Name6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venn2">
  <dgm:title val=""/>
  <dgm:desc val=""/>
  <dgm:catLst>
    <dgm:cat type="relationship" pri="3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1">
      <dgm:if name="Name2" axis="ch" ptType="node" func="cnt" op="lte" val="3">
        <dgm:constrLst>
          <dgm:constr type="w" for="ch" forName="comp1" refType="w"/>
          <dgm:constr type="h" for="ch" forName="comp1" refType="w" refFor="ch" refForName="comp1"/>
          <dgm:constr type="w" for="ch" forName="comp2" refType="w" fact="0.75"/>
          <dgm:constr type="h" for="ch" forName="comp2" refType="w" refFor="ch" refForName="comp2"/>
          <dgm:constr type="ctrX" for="ch" forName="comp2" refType="ctrX" refFor="ch" refForName="comp1"/>
          <dgm:constr type="b" for="ch" forName="comp2" refType="b" refFor="ch" refForName="comp1"/>
          <dgm:constr type="w" for="ch" forName="comp3" refType="w" fact="0.5"/>
          <dgm:constr type="h" for="ch" forName="comp3" refType="w" refFor="ch" refForName="comp3"/>
          <dgm:constr type="ctrX" for="ch" forName="comp3" refType="ctrX" refFor="ch" refForName="comp1"/>
          <dgm:constr type="b" for="ch" forName="comp3" refType="b" refFor="ch" refForName="comp1"/>
          <dgm:constr type="primFontSz" for="des" ptType="node" op="equ" val="65"/>
        </dgm:constrLst>
      </dgm:if>
      <dgm:if name="Name3" axis="ch" ptType="node" func="cnt" op="equ" val="4">
        <dgm:constrLst>
          <dgm:constr type="w" for="ch" forName="comp1" refType="w"/>
          <dgm:constr type="h" for="ch" forName="comp1" refType="w" refFor="ch" refForName="comp1"/>
          <dgm:constr type="w" for="ch" forName="comp2" refType="w" fact="0.8"/>
          <dgm:constr type="h" for="ch" forName="comp2" refType="w" refFor="ch" refForName="comp2"/>
          <dgm:constr type="ctrX" for="ch" forName="comp2" refType="ctrX" refFor="ch" refForName="comp1"/>
          <dgm:constr type="b" for="ch" forName="comp2" refType="b" refFor="ch" refForName="comp1"/>
          <dgm:constr type="w" for="ch" forName="comp3" refType="w" fact="0.6"/>
          <dgm:constr type="h" for="ch" forName="comp3" refType="w" refFor="ch" refForName="comp3"/>
          <dgm:constr type="ctrX" for="ch" forName="comp3" refType="ctrX" refFor="ch" refForName="comp1"/>
          <dgm:constr type="b" for="ch" forName="comp3" refType="b" refFor="ch" refForName="comp1"/>
          <dgm:constr type="w" for="ch" forName="comp4" refType="w" fact="0.4"/>
          <dgm:constr type="h" for="ch" forName="comp4" refType="w" refFor="ch" refForName="comp4"/>
          <dgm:constr type="ctrX" for="ch" forName="comp4" refType="ctrX" refFor="ch" refForName="comp1"/>
          <dgm:constr type="b" for="ch" forName="comp4" refType="b" refFor="ch" refForName="comp1"/>
          <dgm:constr type="primFontSz" for="des" ptType="node" op="equ" val="65"/>
        </dgm:constrLst>
      </dgm:if>
      <dgm:else name="Name4">
        <dgm:constrLst>
          <dgm:constr type="w" for="ch" forName="comp1" refType="w"/>
          <dgm:constr type="h" for="ch" forName="comp1" refType="w" refFor="ch" refForName="comp1"/>
          <dgm:constr type="w" for="ch" forName="comp2" refType="w" fact="0.85"/>
          <dgm:constr type="h" for="ch" forName="comp2" refType="w" refFor="ch" refForName="comp2"/>
          <dgm:constr type="ctrX" for="ch" forName="comp2" refType="ctrX" refFor="ch" refForName="comp1"/>
          <dgm:constr type="b" for="ch" forName="comp2" refType="b" refFor="ch" refForName="comp1"/>
          <dgm:constr type="w" for="ch" forName="comp3" refType="w" fact="0.7"/>
          <dgm:constr type="h" for="ch" forName="comp3" refType="w" refFor="ch" refForName="comp3"/>
          <dgm:constr type="ctrX" for="ch" forName="comp3" refType="ctrX" refFor="ch" refForName="comp1"/>
          <dgm:constr type="b" for="ch" forName="comp3" refType="b" refFor="ch" refForName="comp1"/>
          <dgm:constr type="w" for="ch" forName="comp4" refType="w" fact="0.55"/>
          <dgm:constr type="h" for="ch" forName="comp4" refType="w" refFor="ch" refForName="comp4"/>
          <dgm:constr type="ctrX" for="ch" forName="comp4" refType="ctrX" refFor="ch" refForName="comp1"/>
          <dgm:constr type="b" for="ch" forName="comp4" refType="b" refFor="ch" refForName="comp1"/>
          <dgm:constr type="w" for="ch" forName="comp5" refType="w" fact="0.4"/>
          <dgm:constr type="h" for="ch" forName="comp5" refType="w" refFor="ch" refForName="comp5"/>
          <dgm:constr type="ctrX" for="ch" forName="comp5" refType="ctrX" refFor="ch" refForName="comp1"/>
          <dgm:constr type="b" for="ch" forName="comp5" refType="b" refFor="ch" refForName="comp1"/>
          <dgm:constr type="w" for="ch" forName="comp6" refType="w" fact="0.25"/>
          <dgm:constr type="h" for="ch" forName="comp6" refType="w" refFor="ch" refForName="comp6"/>
          <dgm:constr type="ctrX" for="ch" forName="comp6" refType="ctrX" refFor="ch" refForName="comp1"/>
          <dgm:constr type="b" for="ch" forName="comp6" refType="b" refFor="ch" refForName="comp1"/>
          <dgm:constr type="w" for="ch" forName="comp7" refType="w" fact="0.15"/>
          <dgm:constr type="h" for="ch" forName="comp7" refType="w" refFor="ch" refForName="comp7"/>
          <dgm:constr type="ctrX" for="ch" forName="comp7" refType="ctrX" refFor="ch" refForName="comp1"/>
          <dgm:constr type="b" for="ch" forName="comp7" refType="b" refFor="ch" refForName="comp1"/>
          <dgm:constr type="primFontSz" for="des" ptType="node" op="equ" val="65"/>
        </dgm:constrLst>
      </dgm:else>
    </dgm:choose>
    <dgm:ruleLst/>
    <dgm:choose name="Name5">
      <dgm:if name="Name6" axis="ch" ptType="node" func="cnt" op="gte" val="1">
        <dgm:layoutNode name="comp1">
          <dgm:alg type="composite"/>
          <dgm:shape xmlns:r="http://schemas.openxmlformats.org/officeDocument/2006/relationships" r:blip="">
            <dgm:adjLst/>
          </dgm:shape>
          <dgm:presOf/>
          <dgm:choose name="Name7">
            <dgm:if name="Name8" axis="ch" ptType="node" func="cnt" op="equ" val="1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5"/>
                <dgm:constr type="w" for="ch" forName="c1text" refType="w" refFor="ch" refForName="circle1" fact="0.70711"/>
                <dgm:constr type="h" for="ch" forName="c1text" refType="h" refFor="ch" refForName="circle1" fact="0.5"/>
              </dgm:constrLst>
            </dgm:if>
            <dgm:if name="Name9" axis="ch" ptType="node" func="cnt" op="equ" val="2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6"/>
                <dgm:constr type="w" for="ch" forName="c1text" refType="w" refFor="ch" refForName="circle1" fact="0.525"/>
                <dgm:constr type="h" for="ch" forName="c1text" refType="h" refFor="ch" refForName="circle1" fact="0.17"/>
              </dgm:constrLst>
            </dgm:if>
            <dgm:if name="Name10" axis="ch" ptType="node" func="cnt" op="equ" val="3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25"/>
                <dgm:constr type="w" for="ch" forName="c1text" refType="w" refFor="ch" refForName="circle1" fact="0.3495"/>
                <dgm:constr type="h" for="ch" forName="c1text" refType="h" refFor="ch" refForName="circle1" fact="0.15"/>
              </dgm:constrLst>
            </dgm:if>
            <dgm:if name="Name11" axis="ch" ptType="node" func="cnt" op="equ" val="4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25"/>
                <dgm:constr type="w" for="ch" forName="c1text" refType="w" refFor="ch" refForName="circle1" fact="0.2796"/>
                <dgm:constr type="h" for="ch" forName="c1text" refType="h" refFor="ch" refForName="circle1" fact="0.15"/>
              </dgm:constrLst>
            </dgm:if>
            <dgm:if name="Name12" axis="ch" ptType="node" func="cnt" op="gte" val="5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"/>
                <dgm:constr type="w" for="ch" forName="c1text" refType="w" refFor="ch" refForName="circle1" fact="0.375"/>
                <dgm:constr type="h" for="ch" forName="c1text" refType="h" refFor="ch" refForName="circle1" fact="0.1"/>
              </dgm:constrLst>
            </dgm:if>
            <dgm:else name="Name13"/>
          </dgm:choose>
          <dgm:ruleLst/>
          <dgm:layoutNode name="circle1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1 1" cnt="1 0"/>
            <dgm:constrLst>
              <dgm:constr type="h" refType="w"/>
            </dgm:constrLst>
            <dgm:ruleLst/>
          </dgm:layoutNode>
          <dgm:layoutNode name="c1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1 1" cnt="1 0"/>
            <dgm:constrLst/>
            <dgm:ruleLst>
              <dgm:rule type="primFontSz" val="5" fact="NaN" max="NaN"/>
            </dgm:ruleLst>
          </dgm:layoutNode>
        </dgm:layoutNode>
      </dgm:if>
      <dgm:else name="Name14"/>
    </dgm:choose>
    <dgm:choose name="Name15">
      <dgm:if name="Name16" axis="ch" ptType="node" func="cnt" op="gte" val="2">
        <dgm:layoutNode name="comp2">
          <dgm:alg type="composite"/>
          <dgm:shape xmlns:r="http://schemas.openxmlformats.org/officeDocument/2006/relationships" r:blip="">
            <dgm:adjLst/>
          </dgm:shape>
          <dgm:presOf/>
          <dgm:choose name="Name17">
            <dgm:if name="Name18" axis="ch" ptType="node" func="cnt" op="equ" val="2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5"/>
                <dgm:constr type="w" for="ch" forName="c2text" refType="w" refFor="ch" refForName="circle2" fact="0.70711"/>
                <dgm:constr type="h" for="ch" forName="c2text" refType="h" refFor="ch" refForName="circle2" fact="0.5"/>
              </dgm:constrLst>
            </dgm:if>
            <dgm:if name="Name19" axis="ch" ptType="node" func="cnt" op="equ" val="3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15625"/>
                <dgm:constr type="w" for="ch" forName="c2text" refType="w" refFor="ch" refForName="circle2" fact="0.466"/>
                <dgm:constr type="h" for="ch" forName="c2text" refType="h" refFor="ch" refForName="circle2" fact="0.1875"/>
              </dgm:constrLst>
            </dgm:if>
            <dgm:if name="Name20" axis="ch" ptType="node" func="cnt" op="equ" val="4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15"/>
                <dgm:constr type="w" for="ch" forName="c2text" refType="w" refFor="ch" refForName="circle2" fact="0.3495"/>
                <dgm:constr type="h" for="ch" forName="c2text" refType="h" refFor="ch" refForName="circle2" fact="0.18"/>
              </dgm:constrLst>
            </dgm:if>
            <dgm:if name="Name21" axis="ch" ptType="node" func="cnt" op="gte" val="5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115"/>
                <dgm:constr type="w" for="ch" forName="c2text" refType="w" refFor="ch" refForName="circle2" fact="0.43125"/>
                <dgm:constr type="h" for="ch" forName="c2text" refType="h" refFor="ch" refForName="circle2" fact="0.115"/>
              </dgm:constrLst>
            </dgm:if>
            <dgm:else name="Name22"/>
          </dgm:choose>
          <dgm:ruleLst/>
          <dgm:layoutNode name="circle2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2 1" cnt="1 0"/>
            <dgm:constrLst>
              <dgm:constr type="h" refType="w"/>
            </dgm:constrLst>
            <dgm:ruleLst/>
          </dgm:layoutNode>
          <dgm:layoutNode name="c2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2 1" cnt="1 0"/>
            <dgm:constrLst/>
            <dgm:ruleLst>
              <dgm:rule type="primFontSz" val="5" fact="NaN" max="NaN"/>
            </dgm:ruleLst>
          </dgm:layoutNode>
        </dgm:layoutNode>
      </dgm:if>
      <dgm:else name="Name23"/>
    </dgm:choose>
    <dgm:choose name="Name24">
      <dgm:if name="Name25" axis="ch" ptType="node" func="cnt" op="gte" val="3">
        <dgm:layoutNode name="comp3">
          <dgm:alg type="composite"/>
          <dgm:shape xmlns:r="http://schemas.openxmlformats.org/officeDocument/2006/relationships" r:blip="">
            <dgm:adjLst/>
          </dgm:shape>
          <dgm:presOf/>
          <dgm:choose name="Name26">
            <dgm:if name="Name27" axis="ch" ptType="node" func="cnt" op="equ" val="3">
              <dgm:constrLst>
                <dgm:constr type="w" for="ch" forName="circle3" refType="w"/>
                <dgm:constr type="h" for="ch" forName="circle3" refType="h"/>
                <dgm:constr type="ctrX" for="ch" forName="circle3" refType="w" fact="0.5"/>
                <dgm:constr type="ctrY" for="ch" forName="circle3" refType="h" fact="0.5"/>
                <dgm:constr type="ctrX" for="ch" forName="c3text" refType="w" fact="0.5"/>
                <dgm:constr type="ctrY" for="ch" forName="c3text" refType="h" fact="0.5"/>
                <dgm:constr type="w" for="ch" forName="c3text" refType="w" refFor="ch" refForName="circle3" fact="0.70711"/>
                <dgm:constr type="h" for="ch" forName="c3text" refType="h" refFor="ch" refForName="circle3" fact="0.5"/>
              </dgm:constrLst>
            </dgm:if>
            <dgm:if name="Name28" axis="ch" ptType="node" func="cnt" op="equ" val="4">
              <dgm:constrLst>
                <dgm:constr type="w" for="ch" forName="circle3" refType="w"/>
                <dgm:constr type="h" for="ch" forName="circle3" refType="h"/>
                <dgm:constr type="ctrX" for="ch" forName="circle3" refType="w" fact="0.5"/>
                <dgm:constr type="ctrY" for="ch" forName="circle3" refType="h" fact="0.5"/>
                <dgm:constr type="ctrX" for="ch" forName="c3text" refType="w" fact="0.5"/>
                <dgm:constr type="ctrY" for="ch" forName="c3text" refType="h" fact="0.1875"/>
                <dgm:constr type="w" for="ch" forName="c3text" refType="w" refFor="ch" refForName="circle3" fact="0.466"/>
                <dgm:constr type="h" for="ch" forName="c3text" refType="h" refFor="ch" refForName="circle3" fact="0.225"/>
              </dgm:constrLst>
            </dgm:if>
            <dgm:if name="Name29" axis="ch" ptType="node" func="cnt" op="gte" val="5">
              <dgm:constrLst>
                <dgm:constr type="w" for="ch" forName="circle3" refType="w"/>
                <dgm:constr type="h" for="ch" forName="circle3" refType="h"/>
                <dgm:constr type="ctrX" for="ch" forName="circle3" refType="w" fact="0.5"/>
                <dgm:constr type="ctrY" for="ch" forName="circle3" refType="h" fact="0.5"/>
                <dgm:constr type="ctrX" for="ch" forName="c3text" refType="w" fact="0.5"/>
                <dgm:constr type="ctrY" for="ch" forName="c3text" refType="h" fact="0.138"/>
                <dgm:constr type="w" for="ch" forName="c3text" refType="w" refFor="ch" refForName="circle3" fact="0.5175"/>
                <dgm:constr type="h" for="ch" forName="c3text" refType="h" refFor="ch" refForName="circle3" fact="0.138"/>
              </dgm:constrLst>
            </dgm:if>
            <dgm:else name="Name30"/>
          </dgm:choose>
          <dgm:ruleLst/>
          <dgm:layoutNode name="circle3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3 1" cnt="1 0"/>
            <dgm:constrLst>
              <dgm:constr type="h" refType="w"/>
            </dgm:constrLst>
            <dgm:ruleLst/>
          </dgm:layoutNode>
          <dgm:layoutNode name="c3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3 1" cnt="1 0"/>
            <dgm:constrLst/>
            <dgm:ruleLst>
              <dgm:rule type="primFontSz" val="5" fact="NaN" max="NaN"/>
            </dgm:ruleLst>
          </dgm:layoutNode>
        </dgm:layoutNode>
      </dgm:if>
      <dgm:else name="Name31"/>
    </dgm:choose>
    <dgm:choose name="Name32">
      <dgm:if name="Name33" axis="ch" ptType="node" func="cnt" op="gte" val="4">
        <dgm:layoutNode name="comp4">
          <dgm:alg type="composite"/>
          <dgm:shape xmlns:r="http://schemas.openxmlformats.org/officeDocument/2006/relationships" r:blip="">
            <dgm:adjLst/>
          </dgm:shape>
          <dgm:presOf/>
          <dgm:choose name="Name34">
            <dgm:if name="Name35" axis="ch" ptType="node" func="cnt" op="equ" val="4">
              <dgm:constrLst>
                <dgm:constr type="w" for="ch" forName="circle4" refType="w"/>
                <dgm:constr type="h" for="ch" forName="circle4" refType="h"/>
                <dgm:constr type="ctrX" for="ch" forName="circle4" refType="w" fact="0.5"/>
                <dgm:constr type="ctrY" for="ch" forName="circle4" refType="h" fact="0.5"/>
                <dgm:constr type="ctrX" for="ch" forName="c4text" refType="w" fact="0.5"/>
                <dgm:constr type="ctrY" for="ch" forName="c4text" refType="h" fact="0.5"/>
                <dgm:constr type="w" for="ch" forName="c4text" refType="w" refFor="ch" refForName="circle4" fact="0.70711"/>
                <dgm:constr type="h" for="ch" forName="c4text" refType="h" refFor="ch" refForName="circle4" fact="0.5"/>
              </dgm:constrLst>
            </dgm:if>
            <dgm:if name="Name36" axis="ch" ptType="node" func="cnt" op="gte" val="5">
              <dgm:constrLst>
                <dgm:constr type="w" for="ch" forName="circle4" refType="w"/>
                <dgm:constr type="h" for="ch" forName="circle4" refType="h"/>
                <dgm:constr type="ctrX" for="ch" forName="circle4" refType="w" fact="0.5"/>
                <dgm:constr type="ctrY" for="ch" forName="circle4" refType="h" fact="0.5"/>
                <dgm:constr type="ctrX" for="ch" forName="c4text" refType="w" fact="0.5"/>
                <dgm:constr type="ctrY" for="ch" forName="c4text" refType="h" fact="0.18"/>
                <dgm:constr type="w" for="ch" forName="c4text" refType="w" refFor="ch" refForName="circle4" fact="0.54"/>
                <dgm:constr type="h" for="ch" forName="c4text" refType="h" refFor="ch" refForName="circle4" fact="0.18"/>
              </dgm:constrLst>
            </dgm:if>
            <dgm:else name="Name37"/>
          </dgm:choose>
          <dgm:ruleLst/>
          <dgm:layoutNode name="circle4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4 1" cnt="1 0"/>
            <dgm:constrLst>
              <dgm:constr type="h" refType="w"/>
            </dgm:constrLst>
            <dgm:ruleLst/>
          </dgm:layoutNode>
          <dgm:layoutNode name="c4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4 1" cnt="1 0"/>
            <dgm:constrLst/>
            <dgm:ruleLst>
              <dgm:rule type="primFontSz" val="5" fact="NaN" max="NaN"/>
            </dgm:ruleLst>
          </dgm:layoutNode>
        </dgm:layoutNode>
      </dgm:if>
      <dgm:else name="Name38"/>
    </dgm:choose>
    <dgm:choose name="Name39">
      <dgm:if name="Name40" axis="ch" ptType="node" func="cnt" op="gte" val="5">
        <dgm:layoutNode name="comp5">
          <dgm:alg type="composite"/>
          <dgm:shape xmlns:r="http://schemas.openxmlformats.org/officeDocument/2006/relationships" r:blip="">
            <dgm:adjLst/>
          </dgm:shape>
          <dgm:presOf/>
          <dgm:choose name="Name41">
            <dgm:if name="Name42" axis="ch" ptType="node" func="cnt" op="equ" val="5">
              <dgm:constrLst>
                <dgm:constr type="w" for="ch" forName="circle5" refType="w"/>
                <dgm:constr type="h" for="ch" forName="circle5" refType="h"/>
                <dgm:constr type="ctrX" for="ch" forName="circle5" refType="w" fact="0.5"/>
                <dgm:constr type="ctrY" for="ch" forName="circle5" refType="h" fact="0.5"/>
                <dgm:constr type="ctrX" for="ch" forName="c5text" refType="w" fact="0.5"/>
                <dgm:constr type="ctrY" for="ch" forName="c5text" refType="h" fact="0.5"/>
                <dgm:constr type="w" for="ch" forName="c5text" refType="w" refFor="ch" refForName="circle5" fact="0.70711"/>
                <dgm:constr type="h" for="ch" forName="c5text" refType="h" refFor="ch" refForName="circle5" fact="0.5"/>
              </dgm:constrLst>
            </dgm:if>
            <dgm:if name="Name43" axis="ch" ptType="node" func="cnt" op="gte" val="6">
              <dgm:constrLst>
                <dgm:constr type="w" for="ch" forName="circle5" refType="w"/>
                <dgm:constr type="h" for="ch" forName="circle5" refType="h"/>
                <dgm:constr type="ctrX" for="ch" forName="circle5" refType="w" fact="0.5"/>
                <dgm:constr type="ctrY" for="ch" forName="circle5" refType="h" fact="0.5"/>
                <dgm:constr type="ctrX" for="ch" forName="c5text" refType="w" fact="0.5"/>
                <dgm:constr type="ctrY" for="ch" forName="c5text" refType="h" fact="0.25"/>
                <dgm:constr type="w" for="ch" forName="c5text" refType="w" refFor="ch" refForName="circle5" fact="0.65"/>
                <dgm:constr type="h" for="ch" forName="c5text" refType="h" refFor="ch" refForName="circle5" fact="0.25"/>
              </dgm:constrLst>
            </dgm:if>
            <dgm:else name="Name44"/>
          </dgm:choose>
          <dgm:ruleLst/>
          <dgm:layoutNode name="circle5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5 1" cnt="1 0"/>
            <dgm:constrLst>
              <dgm:constr type="h" refType="w"/>
            </dgm:constrLst>
            <dgm:ruleLst/>
          </dgm:layoutNode>
          <dgm:layoutNode name="c5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5 1" cnt="1 0"/>
            <dgm:constrLst/>
            <dgm:ruleLst>
              <dgm:rule type="primFontSz" val="5" fact="NaN" max="NaN"/>
            </dgm:ruleLst>
          </dgm:layoutNode>
        </dgm:layoutNode>
      </dgm:if>
      <dgm:else name="Name45"/>
    </dgm:choose>
    <dgm:choose name="Name46">
      <dgm:if name="Name47" axis="ch" ptType="node" func="cnt" op="gte" val="6">
        <dgm:layoutNode name="comp6">
          <dgm:alg type="composite"/>
          <dgm:shape xmlns:r="http://schemas.openxmlformats.org/officeDocument/2006/relationships" r:blip="">
            <dgm:adjLst/>
          </dgm:shape>
          <dgm:presOf/>
          <dgm:choose name="Name48">
            <dgm:if name="Name49" axis="ch" ptType="node" func="cnt" op="equ" val="6">
              <dgm:constrLst>
                <dgm:constr type="w" for="ch" forName="circle6" refType="w"/>
                <dgm:constr type="h" for="ch" forName="circle6" refType="h"/>
                <dgm:constr type="ctrX" for="ch" forName="circle6" refType="w" fact="0.5"/>
                <dgm:constr type="ctrY" for="ch" forName="circle6" refType="h" fact="0.5"/>
                <dgm:constr type="ctrX" for="ch" forName="c6text" refType="w" fact="0.5"/>
                <dgm:constr type="ctrY" for="ch" forName="c6text" refType="h" fact="0.5"/>
                <dgm:constr type="w" for="ch" forName="c6text" refType="w" refFor="ch" refForName="circle6" fact="0.70711"/>
                <dgm:constr type="h" for="ch" forName="c6text" refType="h" refFor="ch" refForName="circle6" fact="0.5"/>
              </dgm:constrLst>
            </dgm:if>
            <dgm:if name="Name50" axis="ch" ptType="node" func="cnt" op="gte" val="7">
              <dgm:constrLst>
                <dgm:constr type="w" for="ch" forName="circle6" refType="w"/>
                <dgm:constr type="h" for="ch" forName="circle6" refType="h"/>
                <dgm:constr type="ctrX" for="ch" forName="circle6" refType="w" fact="0.5"/>
                <dgm:constr type="ctrY" for="ch" forName="circle6" refType="h" fact="0.5"/>
                <dgm:constr type="ctrX" for="ch" forName="c6text" refType="w" fact="0.5"/>
                <dgm:constr type="ctrY" for="ch" forName="c6text" refType="h" fact="0.27"/>
                <dgm:constr type="w" for="ch" forName="c6text" refType="w" refFor="ch" refForName="circle6" fact="0.68"/>
                <dgm:constr type="h" for="ch" forName="c6text" refType="h" refFor="ch" refForName="circle6" fact="0.241"/>
              </dgm:constrLst>
            </dgm:if>
            <dgm:else name="Name51"/>
          </dgm:choose>
          <dgm:ruleLst/>
          <dgm:layoutNode name="circle6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6 1" cnt="1 0"/>
            <dgm:constrLst>
              <dgm:constr type="h" refType="w"/>
            </dgm:constrLst>
            <dgm:ruleLst/>
          </dgm:layoutNode>
          <dgm:layoutNode name="c6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6 1" cnt="1 0"/>
            <dgm:constrLst/>
            <dgm:ruleLst>
              <dgm:rule type="primFontSz" val="5" fact="NaN" max="NaN"/>
            </dgm:ruleLst>
          </dgm:layoutNode>
        </dgm:layoutNode>
      </dgm:if>
      <dgm:else name="Name52"/>
    </dgm:choose>
    <dgm:choose name="Name53">
      <dgm:if name="Name54" axis="ch" ptType="node" func="cnt" op="gte" val="7">
        <dgm:layoutNode name="comp7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ch" forName="circle7" refType="w"/>
            <dgm:constr type="h" for="ch" forName="circle7" refType="h"/>
            <dgm:constr type="ctrX" for="ch" forName="circle7" refType="w" fact="0.5"/>
            <dgm:constr type="ctrY" for="ch" forName="circle7" refType="h" fact="0.5"/>
            <dgm:constr type="ctrX" for="ch" forName="c7text" refType="w" fact="0.5"/>
            <dgm:constr type="ctrY" for="ch" forName="c7text" refType="h" fact="0.5"/>
            <dgm:constr type="w" for="ch" forName="c7text" refType="w" refFor="ch" refForName="circle7" fact="0.70711"/>
            <dgm:constr type="h" for="ch" forName="c7text" refType="h" refFor="ch" refForName="circle7" fact="0.5"/>
          </dgm:constrLst>
          <dgm:ruleLst/>
          <dgm:layoutNode name="circle7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7 1" cnt="1 0"/>
            <dgm:constrLst>
              <dgm:constr type="h" refType="w"/>
            </dgm:constrLst>
            <dgm:ruleLst/>
          </dgm:layoutNode>
          <dgm:layoutNode name="c7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7 1" cnt="1 0"/>
            <dgm:constrLst/>
            <dgm:ruleLst>
              <dgm:rule type="primFontSz" val="5" fact="NaN" max="NaN"/>
            </dgm:ruleLst>
          </dgm:layoutNode>
        </dgm:layoutNode>
      </dgm:if>
      <dgm:else name="Name55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Pavadinimo skaidr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lt-LT" smtClean="0"/>
              <a:t>Spustelėję redag. ruoš. pavad. stilių</a:t>
            </a:r>
            <a:endParaRPr lang="lt-LT"/>
          </a:p>
        </p:txBody>
      </p:sp>
      <p:sp>
        <p:nvSpPr>
          <p:cNvPr id="3" name="Antrinis pavadinimas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lt-LT" smtClean="0"/>
              <a:t>Spustelėję redag. ruoš. paantrš. stilių</a:t>
            </a:r>
            <a:endParaRPr lang="lt-LT"/>
          </a:p>
        </p:txBody>
      </p:sp>
      <p:sp>
        <p:nvSpPr>
          <p:cNvPr id="4" name="Datos vietos rezervavimo ženklas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6E283E-D234-4EB9-9709-2E9FF2B40499}" type="datetimeFigureOut">
              <a:rPr lang="lt-LT" smtClean="0"/>
              <a:t>2016-10-15</a:t>
            </a:fld>
            <a:endParaRPr lang="lt-LT"/>
          </a:p>
        </p:txBody>
      </p:sp>
      <p:sp>
        <p:nvSpPr>
          <p:cNvPr id="5" name="Poraštės vietos rezervavimo ženklas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6" name="Skaidrės numerio vietos rezervavimo ženklas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B570BE-58D9-420A-851B-61F87CC1A0F0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42880734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Pavadinimas ir vertikalus tekst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 smtClean="0"/>
              <a:t>Spustelėję redag. ruoš. pavad. stilių</a:t>
            </a:r>
            <a:endParaRPr lang="lt-LT"/>
          </a:p>
        </p:txBody>
      </p:sp>
      <p:sp>
        <p:nvSpPr>
          <p:cNvPr id="3" name="Vertikalaus teksto vietos rezervavimo ženklas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lt-LT" smtClean="0"/>
              <a:t>Spustelėję redag. ruoš. teksto stilių</a:t>
            </a:r>
          </a:p>
          <a:p>
            <a:pPr lvl="1"/>
            <a:r>
              <a:rPr lang="lt-LT" smtClean="0"/>
              <a:t>Antras lygmuo</a:t>
            </a:r>
          </a:p>
          <a:p>
            <a:pPr lvl="2"/>
            <a:r>
              <a:rPr lang="lt-LT" smtClean="0"/>
              <a:t>Trečias lygmuo</a:t>
            </a:r>
          </a:p>
          <a:p>
            <a:pPr lvl="3"/>
            <a:r>
              <a:rPr lang="lt-LT" smtClean="0"/>
              <a:t>Ketvirtas lygmuo</a:t>
            </a:r>
          </a:p>
          <a:p>
            <a:pPr lvl="4"/>
            <a:r>
              <a:rPr lang="lt-LT" smtClean="0"/>
              <a:t>Penktas lygmuo</a:t>
            </a:r>
            <a:endParaRPr lang="lt-LT"/>
          </a:p>
        </p:txBody>
      </p:sp>
      <p:sp>
        <p:nvSpPr>
          <p:cNvPr id="4" name="Datos vietos rezervavimo ženklas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6E283E-D234-4EB9-9709-2E9FF2B40499}" type="datetimeFigureOut">
              <a:rPr lang="lt-LT" smtClean="0"/>
              <a:t>2016-10-15</a:t>
            </a:fld>
            <a:endParaRPr lang="lt-LT"/>
          </a:p>
        </p:txBody>
      </p:sp>
      <p:sp>
        <p:nvSpPr>
          <p:cNvPr id="5" name="Poraštės vietos rezervavimo ženklas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6" name="Skaidrės numerio vietos rezervavimo ženklas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B570BE-58D9-420A-851B-61F87CC1A0F0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9426522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us pavadinimas ir tekst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us pavadinimas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lt-LT" smtClean="0"/>
              <a:t>Spustelėję redag. ruoš. pavad. stilių</a:t>
            </a:r>
            <a:endParaRPr lang="lt-LT"/>
          </a:p>
        </p:txBody>
      </p:sp>
      <p:sp>
        <p:nvSpPr>
          <p:cNvPr id="3" name="Vertikalaus teksto vietos rezervavimo ženklas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lt-LT" smtClean="0"/>
              <a:t>Spustelėję redag. ruoš. teksto stilių</a:t>
            </a:r>
          </a:p>
          <a:p>
            <a:pPr lvl="1"/>
            <a:r>
              <a:rPr lang="lt-LT" smtClean="0"/>
              <a:t>Antras lygmuo</a:t>
            </a:r>
          </a:p>
          <a:p>
            <a:pPr lvl="2"/>
            <a:r>
              <a:rPr lang="lt-LT" smtClean="0"/>
              <a:t>Trečias lygmuo</a:t>
            </a:r>
          </a:p>
          <a:p>
            <a:pPr lvl="3"/>
            <a:r>
              <a:rPr lang="lt-LT" smtClean="0"/>
              <a:t>Ketvirtas lygmuo</a:t>
            </a:r>
          </a:p>
          <a:p>
            <a:pPr lvl="4"/>
            <a:r>
              <a:rPr lang="lt-LT" smtClean="0"/>
              <a:t>Penktas lygmuo</a:t>
            </a:r>
            <a:endParaRPr lang="lt-LT"/>
          </a:p>
        </p:txBody>
      </p:sp>
      <p:sp>
        <p:nvSpPr>
          <p:cNvPr id="4" name="Datos vietos rezervavimo ženklas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6E283E-D234-4EB9-9709-2E9FF2B40499}" type="datetimeFigureOut">
              <a:rPr lang="lt-LT" smtClean="0"/>
              <a:t>2016-10-15</a:t>
            </a:fld>
            <a:endParaRPr lang="lt-LT"/>
          </a:p>
        </p:txBody>
      </p:sp>
      <p:sp>
        <p:nvSpPr>
          <p:cNvPr id="5" name="Poraštės vietos rezervavimo ženklas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6" name="Skaidrės numerio vietos rezervavimo ženklas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B570BE-58D9-420A-851B-61F87CC1A0F0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32992745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Pavadinimas ir turiny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 smtClean="0"/>
              <a:t>Spustelėję redag. ruoš. pavad. stilių</a:t>
            </a:r>
            <a:endParaRPr lang="lt-LT"/>
          </a:p>
        </p:txBody>
      </p:sp>
      <p:sp>
        <p:nvSpPr>
          <p:cNvPr id="3" name="Turinio vietos rezervavimo ženklas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lt-LT" smtClean="0"/>
              <a:t>Spustelėję redag. ruoš. teksto stilių</a:t>
            </a:r>
          </a:p>
          <a:p>
            <a:pPr lvl="1"/>
            <a:r>
              <a:rPr lang="lt-LT" smtClean="0"/>
              <a:t>Antras lygmuo</a:t>
            </a:r>
          </a:p>
          <a:p>
            <a:pPr lvl="2"/>
            <a:r>
              <a:rPr lang="lt-LT" smtClean="0"/>
              <a:t>Trečias lygmuo</a:t>
            </a:r>
          </a:p>
          <a:p>
            <a:pPr lvl="3"/>
            <a:r>
              <a:rPr lang="lt-LT" smtClean="0"/>
              <a:t>Ketvirtas lygmuo</a:t>
            </a:r>
          </a:p>
          <a:p>
            <a:pPr lvl="4"/>
            <a:r>
              <a:rPr lang="lt-LT" smtClean="0"/>
              <a:t>Penktas lygmuo</a:t>
            </a:r>
            <a:endParaRPr lang="lt-LT"/>
          </a:p>
        </p:txBody>
      </p:sp>
      <p:sp>
        <p:nvSpPr>
          <p:cNvPr id="4" name="Datos vietos rezervavimo ženklas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6E283E-D234-4EB9-9709-2E9FF2B40499}" type="datetimeFigureOut">
              <a:rPr lang="lt-LT" smtClean="0"/>
              <a:t>2016-10-15</a:t>
            </a:fld>
            <a:endParaRPr lang="lt-LT"/>
          </a:p>
        </p:txBody>
      </p:sp>
      <p:sp>
        <p:nvSpPr>
          <p:cNvPr id="5" name="Poraštės vietos rezervavimo ženklas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6" name="Skaidrės numerio vietos rezervavimo ženklas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B570BE-58D9-420A-851B-61F87CC1A0F0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11066144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kcijos antrašt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lt-LT" smtClean="0"/>
              <a:t>Spustelėję redag. ruoš. pavad. stilių</a:t>
            </a:r>
            <a:endParaRPr lang="lt-LT"/>
          </a:p>
        </p:txBody>
      </p:sp>
      <p:sp>
        <p:nvSpPr>
          <p:cNvPr id="3" name="Teksto vietos rezervavimo ženklas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lt-LT" smtClean="0"/>
              <a:t>Spustelėję redag. ruoš. teksto stilių</a:t>
            </a:r>
          </a:p>
        </p:txBody>
      </p:sp>
      <p:sp>
        <p:nvSpPr>
          <p:cNvPr id="4" name="Datos vietos rezervavimo ženklas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6E283E-D234-4EB9-9709-2E9FF2B40499}" type="datetimeFigureOut">
              <a:rPr lang="lt-LT" smtClean="0"/>
              <a:t>2016-10-15</a:t>
            </a:fld>
            <a:endParaRPr lang="lt-LT"/>
          </a:p>
        </p:txBody>
      </p:sp>
      <p:sp>
        <p:nvSpPr>
          <p:cNvPr id="5" name="Poraštės vietos rezervavimo ženklas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6" name="Skaidrės numerio vietos rezervavimo ženklas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B570BE-58D9-420A-851B-61F87CC1A0F0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11169479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 turinia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 smtClean="0"/>
              <a:t>Spustelėję redag. ruoš. pavad. stilių</a:t>
            </a:r>
            <a:endParaRPr lang="lt-LT"/>
          </a:p>
        </p:txBody>
      </p:sp>
      <p:sp>
        <p:nvSpPr>
          <p:cNvPr id="3" name="Turinio vietos rezervavimo ženklas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lt-LT" smtClean="0"/>
              <a:t>Spustelėję redag. ruoš. teksto stilių</a:t>
            </a:r>
          </a:p>
          <a:p>
            <a:pPr lvl="1"/>
            <a:r>
              <a:rPr lang="lt-LT" smtClean="0"/>
              <a:t>Antras lygmuo</a:t>
            </a:r>
          </a:p>
          <a:p>
            <a:pPr lvl="2"/>
            <a:r>
              <a:rPr lang="lt-LT" smtClean="0"/>
              <a:t>Trečias lygmuo</a:t>
            </a:r>
          </a:p>
          <a:p>
            <a:pPr lvl="3"/>
            <a:r>
              <a:rPr lang="lt-LT" smtClean="0"/>
              <a:t>Ketvirtas lygmuo</a:t>
            </a:r>
          </a:p>
          <a:p>
            <a:pPr lvl="4"/>
            <a:r>
              <a:rPr lang="lt-LT" smtClean="0"/>
              <a:t>Penktas lygmuo</a:t>
            </a:r>
            <a:endParaRPr lang="lt-LT"/>
          </a:p>
        </p:txBody>
      </p:sp>
      <p:sp>
        <p:nvSpPr>
          <p:cNvPr id="4" name="Turinio vietos rezervavimo ženklas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lt-LT" smtClean="0"/>
              <a:t>Spustelėję redag. ruoš. teksto stilių</a:t>
            </a:r>
          </a:p>
          <a:p>
            <a:pPr lvl="1"/>
            <a:r>
              <a:rPr lang="lt-LT" smtClean="0"/>
              <a:t>Antras lygmuo</a:t>
            </a:r>
          </a:p>
          <a:p>
            <a:pPr lvl="2"/>
            <a:r>
              <a:rPr lang="lt-LT" smtClean="0"/>
              <a:t>Trečias lygmuo</a:t>
            </a:r>
          </a:p>
          <a:p>
            <a:pPr lvl="3"/>
            <a:r>
              <a:rPr lang="lt-LT" smtClean="0"/>
              <a:t>Ketvirtas lygmuo</a:t>
            </a:r>
          </a:p>
          <a:p>
            <a:pPr lvl="4"/>
            <a:r>
              <a:rPr lang="lt-LT" smtClean="0"/>
              <a:t>Penktas lygmuo</a:t>
            </a:r>
            <a:endParaRPr lang="lt-LT"/>
          </a:p>
        </p:txBody>
      </p:sp>
      <p:sp>
        <p:nvSpPr>
          <p:cNvPr id="5" name="Datos vietos rezervavimo ženklas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6E283E-D234-4EB9-9709-2E9FF2B40499}" type="datetimeFigureOut">
              <a:rPr lang="lt-LT" smtClean="0"/>
              <a:t>2016-10-15</a:t>
            </a:fld>
            <a:endParaRPr lang="lt-LT"/>
          </a:p>
        </p:txBody>
      </p:sp>
      <p:sp>
        <p:nvSpPr>
          <p:cNvPr id="6" name="Poraštės vietos rezervavimo ženklas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7" name="Skaidrės numerio vietos rezervavimo ženklas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B570BE-58D9-420A-851B-61F87CC1A0F0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5312865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Lyginim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lt-LT" smtClean="0"/>
              <a:t>Spustelėję redag. ruoš. pavad. stilių</a:t>
            </a:r>
            <a:endParaRPr lang="lt-LT"/>
          </a:p>
        </p:txBody>
      </p:sp>
      <p:sp>
        <p:nvSpPr>
          <p:cNvPr id="3" name="Teksto vietos rezervavimo ženklas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lt-LT" smtClean="0"/>
              <a:t>Spustelėję redag. ruoš. teksto stilių</a:t>
            </a:r>
          </a:p>
        </p:txBody>
      </p:sp>
      <p:sp>
        <p:nvSpPr>
          <p:cNvPr id="4" name="Turinio vietos rezervavimo ženklas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lt-LT" smtClean="0"/>
              <a:t>Spustelėję redag. ruoš. teksto stilių</a:t>
            </a:r>
          </a:p>
          <a:p>
            <a:pPr lvl="1"/>
            <a:r>
              <a:rPr lang="lt-LT" smtClean="0"/>
              <a:t>Antras lygmuo</a:t>
            </a:r>
          </a:p>
          <a:p>
            <a:pPr lvl="2"/>
            <a:r>
              <a:rPr lang="lt-LT" smtClean="0"/>
              <a:t>Trečias lygmuo</a:t>
            </a:r>
          </a:p>
          <a:p>
            <a:pPr lvl="3"/>
            <a:r>
              <a:rPr lang="lt-LT" smtClean="0"/>
              <a:t>Ketvirtas lygmuo</a:t>
            </a:r>
          </a:p>
          <a:p>
            <a:pPr lvl="4"/>
            <a:r>
              <a:rPr lang="lt-LT" smtClean="0"/>
              <a:t>Penktas lygmuo</a:t>
            </a:r>
            <a:endParaRPr lang="lt-LT"/>
          </a:p>
        </p:txBody>
      </p:sp>
      <p:sp>
        <p:nvSpPr>
          <p:cNvPr id="5" name="Teksto vietos rezervavimo ženklas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lt-LT" smtClean="0"/>
              <a:t>Spustelėję redag. ruoš. teksto stilių</a:t>
            </a:r>
          </a:p>
        </p:txBody>
      </p:sp>
      <p:sp>
        <p:nvSpPr>
          <p:cNvPr id="6" name="Turinio vietos rezervavimo ženklas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lt-LT" smtClean="0"/>
              <a:t>Spustelėję redag. ruoš. teksto stilių</a:t>
            </a:r>
          </a:p>
          <a:p>
            <a:pPr lvl="1"/>
            <a:r>
              <a:rPr lang="lt-LT" smtClean="0"/>
              <a:t>Antras lygmuo</a:t>
            </a:r>
          </a:p>
          <a:p>
            <a:pPr lvl="2"/>
            <a:r>
              <a:rPr lang="lt-LT" smtClean="0"/>
              <a:t>Trečias lygmuo</a:t>
            </a:r>
          </a:p>
          <a:p>
            <a:pPr lvl="3"/>
            <a:r>
              <a:rPr lang="lt-LT" smtClean="0"/>
              <a:t>Ketvirtas lygmuo</a:t>
            </a:r>
          </a:p>
          <a:p>
            <a:pPr lvl="4"/>
            <a:r>
              <a:rPr lang="lt-LT" smtClean="0"/>
              <a:t>Penktas lygmuo</a:t>
            </a:r>
            <a:endParaRPr lang="lt-LT"/>
          </a:p>
        </p:txBody>
      </p:sp>
      <p:sp>
        <p:nvSpPr>
          <p:cNvPr id="7" name="Datos vietos rezervavimo ženklas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6E283E-D234-4EB9-9709-2E9FF2B40499}" type="datetimeFigureOut">
              <a:rPr lang="lt-LT" smtClean="0"/>
              <a:t>2016-10-15</a:t>
            </a:fld>
            <a:endParaRPr lang="lt-LT"/>
          </a:p>
        </p:txBody>
      </p:sp>
      <p:sp>
        <p:nvSpPr>
          <p:cNvPr id="8" name="Poraštės vietos rezervavimo ženklas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9" name="Skaidrės numerio vietos rezervavimo ženklas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B570BE-58D9-420A-851B-61F87CC1A0F0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35961616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k pavadinim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 smtClean="0"/>
              <a:t>Spustelėję redag. ruoš. pavad. stilių</a:t>
            </a:r>
            <a:endParaRPr lang="lt-LT"/>
          </a:p>
        </p:txBody>
      </p:sp>
      <p:sp>
        <p:nvSpPr>
          <p:cNvPr id="3" name="Datos vietos rezervavimo ženklas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6E283E-D234-4EB9-9709-2E9FF2B40499}" type="datetimeFigureOut">
              <a:rPr lang="lt-LT" smtClean="0"/>
              <a:t>2016-10-15</a:t>
            </a:fld>
            <a:endParaRPr lang="lt-LT"/>
          </a:p>
        </p:txBody>
      </p:sp>
      <p:sp>
        <p:nvSpPr>
          <p:cNvPr id="4" name="Poraštės vietos rezervavimo ženklas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5" name="Skaidrės numerio vietos rezervavimo ženklas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B570BE-58D9-420A-851B-61F87CC1A0F0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29758793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ušč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os vietos rezervavimo ženklas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6E283E-D234-4EB9-9709-2E9FF2B40499}" type="datetimeFigureOut">
              <a:rPr lang="lt-LT" smtClean="0"/>
              <a:t>2016-10-15</a:t>
            </a:fld>
            <a:endParaRPr lang="lt-LT"/>
          </a:p>
        </p:txBody>
      </p:sp>
      <p:sp>
        <p:nvSpPr>
          <p:cNvPr id="3" name="Poraštės vietos rezervavimo ženklas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4" name="Skaidrės numerio vietos rezervavimo ženklas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B570BE-58D9-420A-851B-61F87CC1A0F0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7770748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urinys ir antrašt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lt-LT" smtClean="0"/>
              <a:t>Spustelėję redag. ruoš. pavad. stilių</a:t>
            </a:r>
            <a:endParaRPr lang="lt-LT"/>
          </a:p>
        </p:txBody>
      </p:sp>
      <p:sp>
        <p:nvSpPr>
          <p:cNvPr id="3" name="Turinio vietos rezervavimo ženklas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lt-LT" smtClean="0"/>
              <a:t>Spustelėję redag. ruoš. teksto stilių</a:t>
            </a:r>
          </a:p>
          <a:p>
            <a:pPr lvl="1"/>
            <a:r>
              <a:rPr lang="lt-LT" smtClean="0"/>
              <a:t>Antras lygmuo</a:t>
            </a:r>
          </a:p>
          <a:p>
            <a:pPr lvl="2"/>
            <a:r>
              <a:rPr lang="lt-LT" smtClean="0"/>
              <a:t>Trečias lygmuo</a:t>
            </a:r>
          </a:p>
          <a:p>
            <a:pPr lvl="3"/>
            <a:r>
              <a:rPr lang="lt-LT" smtClean="0"/>
              <a:t>Ketvirtas lygmuo</a:t>
            </a:r>
          </a:p>
          <a:p>
            <a:pPr lvl="4"/>
            <a:r>
              <a:rPr lang="lt-LT" smtClean="0"/>
              <a:t>Penktas lygmuo</a:t>
            </a:r>
            <a:endParaRPr lang="lt-LT"/>
          </a:p>
        </p:txBody>
      </p:sp>
      <p:sp>
        <p:nvSpPr>
          <p:cNvPr id="4" name="Teksto vietos rezervavimo ženklas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lt-LT" smtClean="0"/>
              <a:t>Spustelėję redag. ruoš. teksto stilių</a:t>
            </a:r>
          </a:p>
        </p:txBody>
      </p:sp>
      <p:sp>
        <p:nvSpPr>
          <p:cNvPr id="5" name="Datos vietos rezervavimo ženklas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6E283E-D234-4EB9-9709-2E9FF2B40499}" type="datetimeFigureOut">
              <a:rPr lang="lt-LT" smtClean="0"/>
              <a:t>2016-10-15</a:t>
            </a:fld>
            <a:endParaRPr lang="lt-LT"/>
          </a:p>
        </p:txBody>
      </p:sp>
      <p:sp>
        <p:nvSpPr>
          <p:cNvPr id="6" name="Poraštės vietos rezervavimo ženklas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7" name="Skaidrės numerio vietos rezervavimo ženklas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B570BE-58D9-420A-851B-61F87CC1A0F0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21295543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aveikslėlis ir antrašt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lt-LT" smtClean="0"/>
              <a:t>Spustelėję redag. ruoš. pavad. stilių</a:t>
            </a:r>
            <a:endParaRPr lang="lt-LT"/>
          </a:p>
        </p:txBody>
      </p:sp>
      <p:sp>
        <p:nvSpPr>
          <p:cNvPr id="3" name="Paveikslėlio vietos rezervavimo ženklas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lt-LT"/>
          </a:p>
        </p:txBody>
      </p:sp>
      <p:sp>
        <p:nvSpPr>
          <p:cNvPr id="4" name="Teksto vietos rezervavimo ženklas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lt-LT" smtClean="0"/>
              <a:t>Spustelėję redag. ruoš. teksto stilių</a:t>
            </a:r>
          </a:p>
        </p:txBody>
      </p:sp>
      <p:sp>
        <p:nvSpPr>
          <p:cNvPr id="5" name="Datos vietos rezervavimo ženklas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6E283E-D234-4EB9-9709-2E9FF2B40499}" type="datetimeFigureOut">
              <a:rPr lang="lt-LT" smtClean="0"/>
              <a:t>2016-10-15</a:t>
            </a:fld>
            <a:endParaRPr lang="lt-LT"/>
          </a:p>
        </p:txBody>
      </p:sp>
      <p:sp>
        <p:nvSpPr>
          <p:cNvPr id="6" name="Poraštės vietos rezervavimo ženklas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7" name="Skaidrės numerio vietos rezervavimo ženklas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B570BE-58D9-420A-851B-61F87CC1A0F0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27419696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o vietos rezervavimo ženklas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lt-LT" smtClean="0"/>
              <a:t>Spustelėję redag. ruoš. pavad. stilių</a:t>
            </a:r>
            <a:endParaRPr lang="lt-LT"/>
          </a:p>
        </p:txBody>
      </p:sp>
      <p:sp>
        <p:nvSpPr>
          <p:cNvPr id="3" name="Teksto vietos rezervavimo ženklas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lt-LT" smtClean="0"/>
              <a:t>Spustelėję redag. ruoš. teksto stilių</a:t>
            </a:r>
          </a:p>
          <a:p>
            <a:pPr lvl="1"/>
            <a:r>
              <a:rPr lang="lt-LT" smtClean="0"/>
              <a:t>Antras lygmuo</a:t>
            </a:r>
          </a:p>
          <a:p>
            <a:pPr lvl="2"/>
            <a:r>
              <a:rPr lang="lt-LT" smtClean="0"/>
              <a:t>Trečias lygmuo</a:t>
            </a:r>
          </a:p>
          <a:p>
            <a:pPr lvl="3"/>
            <a:r>
              <a:rPr lang="lt-LT" smtClean="0"/>
              <a:t>Ketvirtas lygmuo</a:t>
            </a:r>
          </a:p>
          <a:p>
            <a:pPr lvl="4"/>
            <a:r>
              <a:rPr lang="lt-LT" smtClean="0"/>
              <a:t>Penktas lygmuo</a:t>
            </a:r>
            <a:endParaRPr lang="lt-LT"/>
          </a:p>
        </p:txBody>
      </p:sp>
      <p:sp>
        <p:nvSpPr>
          <p:cNvPr id="4" name="Datos vietos rezervavimo ženklas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C6E283E-D234-4EB9-9709-2E9FF2B40499}" type="datetimeFigureOut">
              <a:rPr lang="lt-LT" smtClean="0"/>
              <a:t>2016-10-15</a:t>
            </a:fld>
            <a:endParaRPr lang="lt-LT"/>
          </a:p>
        </p:txBody>
      </p:sp>
      <p:sp>
        <p:nvSpPr>
          <p:cNvPr id="5" name="Poraštės vietos rezervavimo ženklas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lt-LT"/>
          </a:p>
        </p:txBody>
      </p:sp>
      <p:sp>
        <p:nvSpPr>
          <p:cNvPr id="6" name="Skaidrės numerio vietos rezervavimo ženklas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B570BE-58D9-420A-851B-61F87CC1A0F0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1599825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lt-L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5.xml"/><Relationship Id="rId3" Type="http://schemas.openxmlformats.org/officeDocument/2006/relationships/diagramLayout" Target="../diagrams/layout4.xml"/><Relationship Id="rId7" Type="http://schemas.openxmlformats.org/officeDocument/2006/relationships/diagramData" Target="../diagrams/data5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11" Type="http://schemas.microsoft.com/office/2007/relationships/diagramDrawing" Target="../diagrams/drawing5.xml"/><Relationship Id="rId5" Type="http://schemas.openxmlformats.org/officeDocument/2006/relationships/diagramColors" Target="../diagrams/colors4.xml"/><Relationship Id="rId10" Type="http://schemas.openxmlformats.org/officeDocument/2006/relationships/diagramColors" Target="../diagrams/colors5.xml"/><Relationship Id="rId4" Type="http://schemas.openxmlformats.org/officeDocument/2006/relationships/diagramQuickStyle" Target="../diagrams/quickStyle4.xml"/><Relationship Id="rId9" Type="http://schemas.openxmlformats.org/officeDocument/2006/relationships/diagramQuickStyle" Target="../diagrams/quickStyle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Vaizdo rezultatas pagal užklausą „spirit of man“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1219200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515156" y="2640170"/>
            <a:ext cx="360608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t-LT" sz="4800" b="1" u="sng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ŽMOGUS</a:t>
            </a:r>
            <a:endParaRPr lang="lt-LT" sz="4800" b="1" u="sng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18187" y="3786388"/>
            <a:ext cx="3078051" cy="24314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lt-LT" sz="4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dvasia </a:t>
            </a:r>
          </a:p>
          <a:p>
            <a:pPr algn="r"/>
            <a:endParaRPr lang="lt-LT" sz="10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r"/>
            <a:r>
              <a:rPr lang="lt-LT" sz="4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  <a:r>
              <a:rPr lang="lt-LT" sz="4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iela</a:t>
            </a:r>
          </a:p>
          <a:p>
            <a:pPr algn="r"/>
            <a:endParaRPr lang="lt-LT" sz="10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r"/>
            <a:r>
              <a:rPr lang="lt-LT" sz="4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kūnas</a:t>
            </a:r>
            <a:endParaRPr lang="lt-LT" sz="4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tačiakampis 3"/>
          <p:cNvSpPr/>
          <p:nvPr/>
        </p:nvSpPr>
        <p:spPr>
          <a:xfrm>
            <a:off x="7053329" y="3946129"/>
            <a:ext cx="4906851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lt-LT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„Ir Viešpats Dievas padarė žmogų iš </a:t>
            </a:r>
            <a:r>
              <a:rPr lang="lt-LT" sz="2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žemės dulkių </a:t>
            </a:r>
            <a:r>
              <a:rPr lang="lt-LT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ir įkvėpė į jo šnerves </a:t>
            </a:r>
            <a:r>
              <a:rPr lang="lt-LT" sz="2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gyvybės kvapą</a:t>
            </a:r>
            <a:r>
              <a:rPr lang="lt-LT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. Taip žmogus tapo </a:t>
            </a:r>
            <a:r>
              <a:rPr lang="lt-LT" sz="2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gyva siela</a:t>
            </a:r>
            <a:r>
              <a:rPr lang="lt-LT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“ (</a:t>
            </a:r>
            <a:r>
              <a:rPr lang="lt-LT" sz="28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Pr</a:t>
            </a:r>
            <a:r>
              <a:rPr lang="lt-LT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 2, 7).</a:t>
            </a:r>
            <a:endParaRPr lang="lt-LT" sz="2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2810864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0" name="Picture 4" descr="Vaizdo rezultatas pagal užklausą „energija“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Stačiakampis 1"/>
          <p:cNvSpPr/>
          <p:nvPr/>
        </p:nvSpPr>
        <p:spPr>
          <a:xfrm>
            <a:off x="214647" y="349757"/>
            <a:ext cx="1151800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lt-LT" sz="3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4. Žmogaus dvasia yra </a:t>
            </a:r>
            <a:r>
              <a:rPr lang="lt-LT" sz="32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dvasinio </a:t>
            </a:r>
            <a:r>
              <a:rPr lang="lt-LT" sz="3200" b="1" u="sng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pažinimo </a:t>
            </a:r>
            <a:r>
              <a:rPr lang="lt-LT" sz="3200" b="1" u="sng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šaltinis</a:t>
            </a:r>
            <a:r>
              <a:rPr lang="lt-LT" sz="3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.</a:t>
            </a:r>
            <a:endParaRPr lang="lt-LT" sz="32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3" name="Stačiakampis 2"/>
          <p:cNvSpPr/>
          <p:nvPr/>
        </p:nvSpPr>
        <p:spPr>
          <a:xfrm>
            <a:off x="781318" y="1483096"/>
            <a:ext cx="10732394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lt-LT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„Tačiau </a:t>
            </a:r>
            <a:r>
              <a:rPr lang="lt-LT" sz="2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dvasia</a:t>
            </a:r>
            <a:r>
              <a:rPr lang="lt-LT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 yra žmoguje ir Visagalio įkvėpimas duoda jam </a:t>
            </a:r>
            <a:r>
              <a:rPr lang="lt-LT" sz="28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supratimą</a:t>
            </a:r>
            <a:r>
              <a:rPr lang="lt-LT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“ (</a:t>
            </a:r>
            <a:r>
              <a:rPr lang="lt-LT" sz="28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Job</a:t>
            </a:r>
            <a:r>
              <a:rPr lang="lt-LT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 32, 8).</a:t>
            </a:r>
            <a:endParaRPr lang="lt-LT" sz="2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Stačiakampis 3"/>
          <p:cNvSpPr/>
          <p:nvPr/>
        </p:nvSpPr>
        <p:spPr>
          <a:xfrm>
            <a:off x="794196" y="2690335"/>
            <a:ext cx="11397804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lt-LT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„Kas </a:t>
            </a:r>
            <a:r>
              <a:rPr lang="lt-LT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iš žmonių </a:t>
            </a:r>
            <a:r>
              <a:rPr lang="lt-LT" sz="2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žino</a:t>
            </a:r>
            <a:r>
              <a:rPr lang="lt-LT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, kas yra žmogaus, jei ne paties žmogaus dvasia? Taip pat niekas nežino, kas yra Dievo, tik Dievo Dvasia. </a:t>
            </a:r>
            <a:endParaRPr lang="lt-LT" sz="28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lt-LT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O </a:t>
            </a:r>
            <a:r>
              <a:rPr lang="lt-LT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mes gavome ne pasaulio dvasią, bet Dvasią iš Dievo, kad </a:t>
            </a:r>
            <a:r>
              <a:rPr lang="lt-LT" sz="2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suvoktume</a:t>
            </a:r>
            <a:r>
              <a:rPr lang="lt-LT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, kas mums Dievo </a:t>
            </a:r>
            <a:r>
              <a:rPr lang="lt-LT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dovanota“ (1 </a:t>
            </a:r>
            <a:r>
              <a:rPr lang="lt-LT" sz="28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Kor</a:t>
            </a:r>
            <a:r>
              <a:rPr lang="lt-LT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2, 10-11).</a:t>
            </a:r>
            <a:r>
              <a:rPr lang="lt-LT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</a:p>
        </p:txBody>
      </p:sp>
      <p:sp>
        <p:nvSpPr>
          <p:cNvPr id="5" name="Stačiakampis 4"/>
          <p:cNvSpPr/>
          <p:nvPr/>
        </p:nvSpPr>
        <p:spPr>
          <a:xfrm>
            <a:off x="207965" y="4776920"/>
            <a:ext cx="6715300" cy="9541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lt-LT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„Pati </a:t>
            </a:r>
            <a:r>
              <a:rPr lang="lt-LT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Dvasia </a:t>
            </a:r>
            <a:r>
              <a:rPr lang="lt-LT" sz="2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liudija mūsų dvasiai</a:t>
            </a:r>
            <a:r>
              <a:rPr lang="lt-LT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, kad </a:t>
            </a:r>
            <a:endParaRPr lang="lt-LT" sz="28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</a:endParaRPr>
          </a:p>
          <a:p>
            <a:r>
              <a:rPr lang="lt-LT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esame Dievo vaikai“ (</a:t>
            </a:r>
            <a:r>
              <a:rPr lang="lt-LT" sz="28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Rom</a:t>
            </a:r>
            <a:r>
              <a:rPr lang="lt-LT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 8, 16).</a:t>
            </a:r>
            <a:r>
              <a:rPr lang="lt-LT" dirty="0">
                <a:solidFill>
                  <a:srgbClr val="000000"/>
                </a:solidFill>
                <a:latin typeface="Arial" panose="020B0604020202020204" pitchFamily="34" charset="0"/>
              </a:rPr>
              <a:t> </a:t>
            </a:r>
            <a:endParaRPr lang="lt-LT" dirty="0"/>
          </a:p>
        </p:txBody>
      </p:sp>
      <p:sp>
        <p:nvSpPr>
          <p:cNvPr id="6" name="Stačiakampis 5"/>
          <p:cNvSpPr/>
          <p:nvPr/>
        </p:nvSpPr>
        <p:spPr>
          <a:xfrm>
            <a:off x="214646" y="5813566"/>
            <a:ext cx="11530887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lt-LT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„Mylimieji</a:t>
            </a:r>
            <a:r>
              <a:rPr lang="lt-LT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, ne kiekviena dvasia tikėkite, bet </a:t>
            </a:r>
            <a:r>
              <a:rPr lang="lt-LT" sz="2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ištirkite dvasias</a:t>
            </a:r>
            <a:r>
              <a:rPr lang="lt-LT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, ar jos iš Dievo, nes pasklido pasaulyje daug netikrų </a:t>
            </a:r>
            <a:r>
              <a:rPr lang="lt-LT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pranašų“ (1 Jn 4, 1).</a:t>
            </a:r>
            <a:r>
              <a:rPr lang="lt-LT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 </a:t>
            </a:r>
            <a:endParaRPr lang="lt-LT" sz="2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9509190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urinio vietos rezervavimo ženklas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506188627"/>
              </p:ext>
            </p:extLst>
          </p:nvPr>
        </p:nvGraphicFramePr>
        <p:xfrm>
          <a:off x="427895" y="1570062"/>
          <a:ext cx="4831079" cy="491514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Stačiakampis 2"/>
          <p:cNvSpPr/>
          <p:nvPr/>
        </p:nvSpPr>
        <p:spPr>
          <a:xfrm>
            <a:off x="5622389" y="3478126"/>
            <a:ext cx="6096000" cy="3108543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lt-LT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„Jame </a:t>
            </a:r>
            <a:r>
              <a:rPr lang="lt-LT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ir jūs, </a:t>
            </a:r>
            <a:r>
              <a:rPr lang="lt-LT" sz="2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išgirdę</a:t>
            </a:r>
            <a:r>
              <a:rPr lang="lt-LT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tiesos žodį – jūsų išgelbėjimo Evangeliją – ir </a:t>
            </a:r>
            <a:r>
              <a:rPr lang="lt-LT" sz="2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įtikėję</a:t>
            </a:r>
            <a:r>
              <a:rPr lang="lt-LT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Juo, </a:t>
            </a:r>
            <a:r>
              <a:rPr lang="lt-LT" sz="2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esate užantspauduoti </a:t>
            </a:r>
            <a:r>
              <a:rPr lang="lt-LT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pažadėtąja Šventąja Dvasia, </a:t>
            </a:r>
            <a:r>
              <a:rPr lang="lt-LT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kuri </a:t>
            </a:r>
            <a:r>
              <a:rPr lang="lt-LT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yra mūsų paveldėjimo užstatas iki nuosavybės atpirkimo Jo šlovės </a:t>
            </a:r>
            <a:r>
              <a:rPr lang="lt-LT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gyriui“ (</a:t>
            </a:r>
            <a:r>
              <a:rPr lang="lt-LT" sz="28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Ef</a:t>
            </a:r>
            <a:r>
              <a:rPr lang="lt-LT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1, 13-14).</a:t>
            </a:r>
            <a:r>
              <a:rPr lang="lt-LT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20504" y="436098"/>
            <a:ext cx="1084623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lt-LT" sz="32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Ar esi </a:t>
            </a:r>
            <a:r>
              <a:rPr lang="lt-LT" sz="3200" b="1" u="sng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išgelbėtas</a:t>
            </a:r>
            <a:r>
              <a:rPr lang="lt-LT" sz="32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 žmogus – </a:t>
            </a:r>
            <a:r>
              <a:rPr lang="lt-LT" sz="32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ar esi </a:t>
            </a:r>
            <a:r>
              <a:rPr lang="lt-LT" sz="3200" b="1" u="sng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dvasiškai</a:t>
            </a:r>
            <a:r>
              <a:rPr lang="lt-LT" sz="32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gyvas?</a:t>
            </a:r>
            <a:endParaRPr lang="lt-LT" sz="32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Stačiakampis 4"/>
          <p:cNvSpPr/>
          <p:nvPr/>
        </p:nvSpPr>
        <p:spPr>
          <a:xfrm>
            <a:off x="5594252" y="1377685"/>
            <a:ext cx="6383100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lt-LT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„</a:t>
            </a:r>
            <a:r>
              <a:rPr lang="lt-LT" sz="28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Kas</a:t>
            </a:r>
            <a:r>
              <a:rPr lang="lt-LT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lt-LT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gimė iš kūno, yra kūnas, o kas </a:t>
            </a:r>
          </a:p>
          <a:p>
            <a:r>
              <a:rPr lang="lt-LT" sz="28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gimė iš </a:t>
            </a:r>
            <a:r>
              <a:rPr lang="lt-LT" sz="2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Dvasios</a:t>
            </a:r>
            <a:r>
              <a:rPr lang="lt-LT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lt-LT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yra dvasia</a:t>
            </a:r>
            <a:r>
              <a:rPr lang="lt-LT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. </a:t>
            </a:r>
            <a:endParaRPr lang="lt-LT" sz="28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lt-LT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Nesistebėk</a:t>
            </a:r>
            <a:r>
              <a:rPr lang="lt-LT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, jog pasakiau tau: jums </a:t>
            </a:r>
            <a:endParaRPr lang="lt-LT" sz="28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lt-LT" sz="28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būtina </a:t>
            </a:r>
            <a:r>
              <a:rPr lang="lt-LT" sz="2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gimti iš </a:t>
            </a:r>
            <a:r>
              <a:rPr lang="lt-LT" sz="28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naujo</a:t>
            </a:r>
            <a:r>
              <a:rPr lang="lt-LT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“ (</a:t>
            </a:r>
            <a:r>
              <a:rPr lang="lt-LT" sz="2800" b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Jn 3, </a:t>
            </a:r>
            <a:r>
              <a:rPr lang="lt-LT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6-7).</a:t>
            </a:r>
            <a:r>
              <a:rPr lang="lt-LT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26818528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/>
          <p:cNvSpPr>
            <a:spLocks noGrp="1"/>
          </p:cNvSpPr>
          <p:nvPr>
            <p:ph type="title"/>
          </p:nvPr>
        </p:nvSpPr>
        <p:spPr>
          <a:xfrm>
            <a:off x="4968951" y="542101"/>
            <a:ext cx="8086859" cy="1325563"/>
          </a:xfrm>
        </p:spPr>
        <p:txBody>
          <a:bodyPr>
            <a:normAutofit/>
          </a:bodyPr>
          <a:lstStyle/>
          <a:p>
            <a:r>
              <a:rPr lang="lt-LT" sz="48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ŽMOGAUS DVASIA</a:t>
            </a:r>
            <a:endParaRPr lang="lt-LT" sz="480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graphicFrame>
        <p:nvGraphicFramePr>
          <p:cNvPr id="6" name="Turinio vietos rezervavimo ženklas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49717278"/>
              </p:ext>
            </p:extLst>
          </p:nvPr>
        </p:nvGraphicFramePr>
        <p:xfrm>
          <a:off x="98954" y="1442434"/>
          <a:ext cx="4936686" cy="507789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8" name="Stačiakampis 7"/>
          <p:cNvSpPr/>
          <p:nvPr/>
        </p:nvSpPr>
        <p:spPr>
          <a:xfrm>
            <a:off x="5009883" y="3691720"/>
            <a:ext cx="7083379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lt-LT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„Dievo </a:t>
            </a:r>
            <a:r>
              <a:rPr lang="lt-LT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žodis yra gyvas ir veiksmingas, aštresnis už bet kokį dviašmenį kalaviją. Jis prasiskverbia iki pat </a:t>
            </a:r>
            <a:r>
              <a:rPr lang="lt-LT" sz="2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sielos ir dvasios atšakos</a:t>
            </a:r>
            <a:r>
              <a:rPr lang="lt-LT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, iki sąnarių ir kaulų smegenų, ir teisia širdies mintis bei </a:t>
            </a:r>
            <a:r>
              <a:rPr lang="lt-LT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sumanymus“ (</a:t>
            </a:r>
            <a:r>
              <a:rPr lang="lt-LT" sz="28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Hbr</a:t>
            </a:r>
            <a:r>
              <a:rPr lang="lt-LT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 4, 12).</a:t>
            </a:r>
            <a:endParaRPr lang="lt-LT" sz="2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Stačiakampis 9"/>
          <p:cNvSpPr/>
          <p:nvPr/>
        </p:nvSpPr>
        <p:spPr>
          <a:xfrm>
            <a:off x="4954074" y="1972494"/>
            <a:ext cx="6830096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lt-LT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„Taip </a:t>
            </a:r>
            <a:r>
              <a:rPr lang="lt-LT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sako Viešpats, kuris sukūrė dangų, žemę ir </a:t>
            </a:r>
            <a:r>
              <a:rPr lang="lt-LT" sz="2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sutvėrė žmoguje jo </a:t>
            </a:r>
            <a:r>
              <a:rPr lang="lt-LT" sz="28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dvasią</a:t>
            </a:r>
            <a:r>
              <a:rPr lang="lt-LT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“ (</a:t>
            </a:r>
            <a:r>
              <a:rPr lang="lt-LT" sz="28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Zach</a:t>
            </a:r>
            <a:r>
              <a:rPr lang="lt-LT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 12, 1).</a:t>
            </a:r>
            <a:r>
              <a:rPr lang="lt-LT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 </a:t>
            </a:r>
            <a:endParaRPr lang="lt-LT" sz="2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5100850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Vaizdo rezultatas pagal užklausą „gyvybes šaltinis“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Stačiakampis 2"/>
          <p:cNvSpPr/>
          <p:nvPr/>
        </p:nvSpPr>
        <p:spPr>
          <a:xfrm>
            <a:off x="369193" y="285362"/>
            <a:ext cx="1118315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lt-LT" sz="3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1. Žmogaus dvasia yra žmogaus </a:t>
            </a:r>
            <a:r>
              <a:rPr lang="lt-LT" sz="3200" b="1" u="sng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gyvybės šaltinis</a:t>
            </a:r>
            <a:r>
              <a:rPr lang="lt-LT" sz="3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.</a:t>
            </a:r>
            <a:endParaRPr lang="lt-LT" sz="32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4" name="Stačiakampis 3"/>
          <p:cNvSpPr/>
          <p:nvPr/>
        </p:nvSpPr>
        <p:spPr>
          <a:xfrm>
            <a:off x="871470" y="1022625"/>
            <a:ext cx="10938457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lt-LT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„Ir Viešpats Dievas padarė žmogų iš žemės dulkių ir įkvėpė į jo šnerves </a:t>
            </a:r>
            <a:r>
              <a:rPr lang="lt-LT" sz="2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gyvybės kvapą</a:t>
            </a:r>
            <a:r>
              <a:rPr lang="lt-LT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. Taip žmogus tapo gyva siela“ (</a:t>
            </a:r>
            <a:r>
              <a:rPr lang="lt-LT" sz="28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Pr</a:t>
            </a:r>
            <a:r>
              <a:rPr lang="lt-LT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 2, 7).</a:t>
            </a:r>
            <a:endParaRPr lang="lt-LT" sz="2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Stačiakampis 4"/>
          <p:cNvSpPr/>
          <p:nvPr/>
        </p:nvSpPr>
        <p:spPr>
          <a:xfrm>
            <a:off x="858590" y="2204314"/>
            <a:ext cx="10938457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lt-LT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„Kaip </a:t>
            </a:r>
            <a:r>
              <a:rPr lang="lt-LT" sz="2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kūnas be dvasios yra miręs</a:t>
            </a:r>
            <a:r>
              <a:rPr lang="lt-LT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, taip ir tikėjimas be darbų negyvas“ (Jok 2, 26). </a:t>
            </a:r>
            <a:endParaRPr lang="lt-LT" sz="2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Stačiakampis 5"/>
          <p:cNvSpPr/>
          <p:nvPr/>
        </p:nvSpPr>
        <p:spPr>
          <a:xfrm>
            <a:off x="858592" y="3366579"/>
            <a:ext cx="106680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lt-LT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„Jei Jis savo </a:t>
            </a:r>
            <a:r>
              <a:rPr lang="lt-LT" sz="2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dvasią ir kvapą atimtų </a:t>
            </a:r>
            <a:r>
              <a:rPr lang="lt-LT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iš žmogaus, tai žmogaus kūnas pražūtų ir virstų dulkėmis“ (</a:t>
            </a:r>
            <a:r>
              <a:rPr lang="lt-LT" sz="28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Job</a:t>
            </a:r>
            <a:r>
              <a:rPr lang="lt-LT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34, 14-15).</a:t>
            </a:r>
            <a:endParaRPr lang="lt-LT" sz="2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Stačiakampis 6"/>
          <p:cNvSpPr/>
          <p:nvPr/>
        </p:nvSpPr>
        <p:spPr>
          <a:xfrm>
            <a:off x="845713" y="4561148"/>
            <a:ext cx="10912698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lt-LT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„Nė vienas žmogus </a:t>
            </a:r>
            <a:r>
              <a:rPr lang="lt-LT" sz="2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neturi galios sulaikyti dvasią </a:t>
            </a:r>
            <a:r>
              <a:rPr lang="lt-LT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nei pakeisti mirties laiko“ (</a:t>
            </a:r>
            <a:r>
              <a:rPr lang="lt-LT" sz="28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Ekl</a:t>
            </a:r>
            <a:r>
              <a:rPr lang="lt-LT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 8, 8).</a:t>
            </a:r>
            <a:endParaRPr lang="lt-LT" sz="2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Stačiakampis 7"/>
          <p:cNvSpPr/>
          <p:nvPr/>
        </p:nvSpPr>
        <p:spPr>
          <a:xfrm>
            <a:off x="819955" y="5746004"/>
            <a:ext cx="1055209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lt-LT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„Dulkės sugrįš į žemę, iš kurios kilo, o </a:t>
            </a:r>
            <a:r>
              <a:rPr lang="lt-LT" sz="2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dvasia – pas Dievą</a:t>
            </a:r>
            <a:r>
              <a:rPr lang="lt-LT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, kuris ją davė“ (</a:t>
            </a:r>
            <a:r>
              <a:rPr lang="lt-LT" sz="28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Ekl</a:t>
            </a:r>
            <a:r>
              <a:rPr lang="lt-LT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 12, 7). </a:t>
            </a:r>
            <a:endParaRPr lang="lt-LT" sz="2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7732717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urinio vietos rezervavimo ženklas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87301479"/>
              </p:ext>
            </p:extLst>
          </p:nvPr>
        </p:nvGraphicFramePr>
        <p:xfrm>
          <a:off x="317697" y="1502069"/>
          <a:ext cx="4831079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Stačiakampis 6"/>
          <p:cNvSpPr/>
          <p:nvPr/>
        </p:nvSpPr>
        <p:spPr>
          <a:xfrm>
            <a:off x="5608319" y="1316058"/>
            <a:ext cx="6433626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lt-LT" sz="2800" dirty="0" smtClean="0">
                <a:solidFill>
                  <a:srgbClr val="0B101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„Ir </a:t>
            </a:r>
            <a:r>
              <a:rPr lang="lt-LT" sz="2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jūs buvote mirę </a:t>
            </a:r>
            <a:r>
              <a:rPr lang="lt-LT" sz="2800" dirty="0">
                <a:solidFill>
                  <a:srgbClr val="0B101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nusikaltimais ir nuodėmėmis, </a:t>
            </a:r>
            <a:r>
              <a:rPr lang="lt-LT" sz="2800" dirty="0" smtClean="0">
                <a:solidFill>
                  <a:srgbClr val="0B101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kuriuose </a:t>
            </a:r>
            <a:r>
              <a:rPr lang="lt-LT" sz="2800" dirty="0">
                <a:solidFill>
                  <a:srgbClr val="0B101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kadaise gyvenote pagal šio pasaulio būdą, paklusdami kunigaikščiui, viešpataujančiam ore, dvasiai, kuri dabar veikia </a:t>
            </a:r>
            <a:r>
              <a:rPr lang="lt-LT" sz="2800" dirty="0" smtClean="0">
                <a:solidFill>
                  <a:srgbClr val="0B101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neklusnumo vaikuose</a:t>
            </a:r>
            <a:r>
              <a:rPr lang="lt-LT" sz="2800" dirty="0">
                <a:solidFill>
                  <a:srgbClr val="0B101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 </a:t>
            </a:r>
            <a:endParaRPr lang="lt-LT" sz="2800" dirty="0" smtClean="0">
              <a:solidFill>
                <a:srgbClr val="0B101D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lt-LT" sz="2800" dirty="0" smtClean="0">
                <a:solidFill>
                  <a:srgbClr val="0B101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Tarp </a:t>
            </a:r>
            <a:r>
              <a:rPr lang="lt-LT" sz="2800" dirty="0">
                <a:solidFill>
                  <a:srgbClr val="0B101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jų kadaise ir mes visi gyvenome, sekdami savo kūno geiduliais, vykdydami kūno ir minčių troškimus, ir iš prigimties buvome rūstybės vaikai kaip ir </a:t>
            </a:r>
            <a:r>
              <a:rPr lang="lt-LT" sz="2800" dirty="0" smtClean="0">
                <a:solidFill>
                  <a:srgbClr val="0B101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kiti“ (</a:t>
            </a:r>
            <a:r>
              <a:rPr lang="lt-LT" sz="2800" dirty="0" err="1" smtClean="0">
                <a:solidFill>
                  <a:srgbClr val="0B101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Ef</a:t>
            </a:r>
            <a:r>
              <a:rPr lang="lt-LT" sz="2800" dirty="0" smtClean="0">
                <a:solidFill>
                  <a:srgbClr val="0B101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2, 1-3).</a:t>
            </a:r>
            <a:r>
              <a:rPr lang="lt-LT" sz="2800" dirty="0">
                <a:solidFill>
                  <a:srgbClr val="0B101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37625" y="351693"/>
            <a:ext cx="1157881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lt-LT" sz="3200" u="sng" dirty="0" smtClean="0">
                <a:latin typeface="Arial Black" panose="020B0A04020102020204" pitchFamily="34" charset="0"/>
                <a:cs typeface="Arial" panose="020B0604020202020204" pitchFamily="34" charset="0"/>
              </a:rPr>
              <a:t>Neišgelbėtas</a:t>
            </a:r>
            <a:r>
              <a:rPr lang="lt-LT" sz="3200" dirty="0" smtClean="0">
                <a:latin typeface="Arial Black" panose="020B0A04020102020204" pitchFamily="34" charset="0"/>
                <a:cs typeface="Arial" panose="020B0604020202020204" pitchFamily="34" charset="0"/>
              </a:rPr>
              <a:t> žmogus – </a:t>
            </a:r>
            <a:r>
              <a:rPr lang="lt-LT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fiziškai gyvas, bet dvasiškai miręs</a:t>
            </a:r>
            <a:endParaRPr lang="lt-LT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233009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urinio vietos rezervavimo ženklas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43714921"/>
              </p:ext>
            </p:extLst>
          </p:nvPr>
        </p:nvGraphicFramePr>
        <p:xfrm>
          <a:off x="427895" y="1570063"/>
          <a:ext cx="4831079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Stačiakampis 2"/>
          <p:cNvSpPr/>
          <p:nvPr/>
        </p:nvSpPr>
        <p:spPr>
          <a:xfrm>
            <a:off x="5566118" y="1691530"/>
            <a:ext cx="6096000" cy="3108543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lt-LT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„Jame </a:t>
            </a:r>
            <a:r>
              <a:rPr lang="lt-LT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ir jūs, išgirdę tiesos žodį – jūsų išgelbėjimo Evangeliją – ir įtikėję Juo, </a:t>
            </a:r>
            <a:r>
              <a:rPr lang="lt-LT" sz="2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esate užantspauduoti pažadėtąja Šventąja Dvasia</a:t>
            </a:r>
            <a:r>
              <a:rPr lang="lt-LT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, </a:t>
            </a:r>
            <a:r>
              <a:rPr lang="lt-LT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kuri </a:t>
            </a:r>
            <a:r>
              <a:rPr lang="lt-LT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yra mūsų paveldėjimo užstatas iki nuosavybės atpirkimo Jo šlovės </a:t>
            </a:r>
            <a:r>
              <a:rPr lang="lt-LT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gyriui“ (</a:t>
            </a:r>
            <a:r>
              <a:rPr lang="lt-LT" sz="28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Ef</a:t>
            </a:r>
            <a:r>
              <a:rPr lang="lt-LT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1, 13-14).</a:t>
            </a:r>
            <a:r>
              <a:rPr lang="lt-LT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914399" y="576775"/>
            <a:ext cx="1111874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lt-LT" sz="3200" b="1" u="sng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Išgelbėtas</a:t>
            </a:r>
            <a:r>
              <a:rPr lang="lt-LT" sz="32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 žmogus – </a:t>
            </a:r>
            <a:r>
              <a:rPr lang="lt-LT" sz="32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fiziškai gyvas ir dvasiškai gyvas</a:t>
            </a:r>
            <a:endParaRPr lang="lt-LT" sz="32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818397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urinio vietos rezervavimo ženklas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10748024"/>
              </p:ext>
            </p:extLst>
          </p:nvPr>
        </p:nvGraphicFramePr>
        <p:xfrm>
          <a:off x="2396543" y="1155925"/>
          <a:ext cx="6631546" cy="202515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7" name="Turinio vietos rezervavimo ženklas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025717496"/>
              </p:ext>
            </p:extLst>
          </p:nvPr>
        </p:nvGraphicFramePr>
        <p:xfrm>
          <a:off x="2445912" y="4437891"/>
          <a:ext cx="6631546" cy="202515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3773509" y="399246"/>
            <a:ext cx="374006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lt-LT" sz="3200" b="1" dirty="0" smtClean="0"/>
              <a:t>Neišgelbėtas žmogus</a:t>
            </a:r>
            <a:endParaRPr lang="lt-LT" sz="3200" b="1" dirty="0"/>
          </a:p>
        </p:txBody>
      </p:sp>
      <p:sp>
        <p:nvSpPr>
          <p:cNvPr id="9" name="TextBox 8"/>
          <p:cNvSpPr txBox="1"/>
          <p:nvPr/>
        </p:nvSpPr>
        <p:spPr>
          <a:xfrm>
            <a:off x="3992451" y="3670479"/>
            <a:ext cx="327038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lt-LT" sz="3200" b="1" dirty="0" smtClean="0"/>
              <a:t>Išgelbėtas žmogus</a:t>
            </a:r>
            <a:endParaRPr lang="lt-LT" sz="3200" b="1" dirty="0"/>
          </a:p>
        </p:txBody>
      </p:sp>
      <p:sp>
        <p:nvSpPr>
          <p:cNvPr id="10" name="Rodyklė dešinėn 9"/>
          <p:cNvSpPr/>
          <p:nvPr/>
        </p:nvSpPr>
        <p:spPr>
          <a:xfrm>
            <a:off x="8422783" y="1931831"/>
            <a:ext cx="978408" cy="484632"/>
          </a:xfrm>
          <a:prstGeom prst="rightArrow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t-LT"/>
          </a:p>
        </p:txBody>
      </p:sp>
      <p:sp>
        <p:nvSpPr>
          <p:cNvPr id="11" name="Rodyklė kairėn 10"/>
          <p:cNvSpPr/>
          <p:nvPr/>
        </p:nvSpPr>
        <p:spPr>
          <a:xfrm>
            <a:off x="2060619" y="5215943"/>
            <a:ext cx="978408" cy="484632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t-LT"/>
          </a:p>
        </p:txBody>
      </p:sp>
      <p:sp>
        <p:nvSpPr>
          <p:cNvPr id="12" name="TextBox 11"/>
          <p:cNvSpPr txBox="1"/>
          <p:nvPr/>
        </p:nvSpPr>
        <p:spPr>
          <a:xfrm>
            <a:off x="334850" y="5138670"/>
            <a:ext cx="157075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lt-LT" sz="3600" b="1" dirty="0" smtClean="0">
                <a:solidFill>
                  <a:srgbClr val="C00000"/>
                </a:solidFill>
              </a:rPr>
              <a:t>DIEVAS</a:t>
            </a:r>
            <a:endParaRPr lang="lt-LT" sz="3600" b="1" dirty="0">
              <a:solidFill>
                <a:srgbClr val="C0000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9607640" y="1854558"/>
            <a:ext cx="2247731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lt-LT" sz="3600" b="1" dirty="0" smtClean="0"/>
              <a:t>NUODĖMĖ</a:t>
            </a:r>
          </a:p>
          <a:p>
            <a:endParaRPr lang="lt-LT" dirty="0"/>
          </a:p>
        </p:txBody>
      </p:sp>
    </p:spTree>
    <p:extLst>
      <p:ext uri="{BB962C8B-B14F-4D97-AF65-F5344CB8AC3E}">
        <p14:creationId xmlns:p14="http://schemas.microsoft.com/office/powerpoint/2010/main" val="4530472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Vaizdo rezultatas pagal užklausą „energija“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Stačiakampis 1"/>
          <p:cNvSpPr/>
          <p:nvPr/>
        </p:nvSpPr>
        <p:spPr>
          <a:xfrm>
            <a:off x="363449" y="348568"/>
            <a:ext cx="1154019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lt-LT" sz="32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2. </a:t>
            </a:r>
            <a:r>
              <a:rPr lang="lt-LT" sz="3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Žmogaus dvasia yra žmogaus </a:t>
            </a:r>
            <a:r>
              <a:rPr lang="lt-LT" sz="3200" b="1" u="sng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stiprybės </a:t>
            </a:r>
            <a:r>
              <a:rPr lang="lt-LT" sz="3200" b="1" u="sng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šaltinis</a:t>
            </a:r>
            <a:r>
              <a:rPr lang="lt-LT" sz="3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.</a:t>
            </a:r>
            <a:endParaRPr lang="lt-LT" sz="32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3" name="Stačiakampis 2"/>
          <p:cNvSpPr/>
          <p:nvPr/>
        </p:nvSpPr>
        <p:spPr>
          <a:xfrm>
            <a:off x="910108" y="1135367"/>
            <a:ext cx="9315718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lt-LT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„Žmogaus </a:t>
            </a:r>
            <a:r>
              <a:rPr lang="lt-LT" sz="2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dvasia palaiko jį negalioje</a:t>
            </a:r>
            <a:r>
              <a:rPr lang="lt-LT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, bet kas pakels sužeistą dvasią</a:t>
            </a:r>
            <a:r>
              <a:rPr lang="lt-LT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?“ (Pat 18, 14)</a:t>
            </a:r>
            <a:r>
              <a:rPr lang="lt-LT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 </a:t>
            </a:r>
            <a:endParaRPr lang="lt-LT" sz="2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Stačiakampis 3"/>
          <p:cNvSpPr/>
          <p:nvPr/>
        </p:nvSpPr>
        <p:spPr>
          <a:xfrm>
            <a:off x="912574" y="2201145"/>
            <a:ext cx="939552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lt-LT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„</a:t>
            </a:r>
            <a:r>
              <a:rPr lang="fi-FI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Kas </a:t>
            </a:r>
            <a:r>
              <a:rPr lang="fi-FI" sz="2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palūžta</a:t>
            </a:r>
            <a:r>
              <a:rPr lang="fi-FI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 nelaimės metu, tas </a:t>
            </a:r>
            <a:r>
              <a:rPr lang="fi-FI" sz="28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silpnas</a:t>
            </a:r>
            <a:r>
              <a:rPr lang="lt-LT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“ (Pat 24, 10)</a:t>
            </a:r>
            <a:r>
              <a:rPr lang="fi-FI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.</a:t>
            </a:r>
            <a:r>
              <a:rPr lang="fi-FI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 </a:t>
            </a:r>
            <a:endParaRPr lang="lt-LT" sz="2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Stačiakampis 4"/>
          <p:cNvSpPr/>
          <p:nvPr/>
        </p:nvSpPr>
        <p:spPr>
          <a:xfrm>
            <a:off x="903583" y="2935240"/>
            <a:ext cx="741581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lt-LT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„</a:t>
            </a:r>
            <a:r>
              <a:rPr lang="pt-BR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Kūdikis </a:t>
            </a:r>
            <a:r>
              <a:rPr lang="pt-BR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augo ir </a:t>
            </a:r>
            <a:r>
              <a:rPr lang="pt-BR" sz="2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tvirtėjo </a:t>
            </a:r>
            <a:r>
              <a:rPr lang="pt-BR" sz="28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dvasia</a:t>
            </a:r>
            <a:r>
              <a:rPr lang="lt-LT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“ (</a:t>
            </a:r>
            <a:r>
              <a:rPr lang="lt-LT" sz="28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Lk</a:t>
            </a:r>
            <a:r>
              <a:rPr lang="lt-LT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 1, 80).</a:t>
            </a:r>
            <a:endParaRPr lang="lt-LT" sz="2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Stačiakampis 5"/>
          <p:cNvSpPr/>
          <p:nvPr/>
        </p:nvSpPr>
        <p:spPr>
          <a:xfrm>
            <a:off x="897229" y="4715693"/>
            <a:ext cx="10384664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lt-LT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„Kad </a:t>
            </a:r>
            <a:r>
              <a:rPr lang="lt-LT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iš savo šlovės turtų duotų jums </a:t>
            </a:r>
            <a:r>
              <a:rPr lang="lt-LT" sz="2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sustiprėti Jo jėga per Dvasią </a:t>
            </a:r>
            <a:r>
              <a:rPr lang="lt-LT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vidiniame </a:t>
            </a:r>
            <a:r>
              <a:rPr lang="lt-LT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žmoguje“ (</a:t>
            </a:r>
            <a:r>
              <a:rPr lang="lt-LT" sz="28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Ef</a:t>
            </a:r>
            <a:r>
              <a:rPr lang="lt-LT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 3, 16).</a:t>
            </a:r>
            <a:endParaRPr lang="lt-LT" sz="2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Stačiakampis 6"/>
          <p:cNvSpPr/>
          <p:nvPr/>
        </p:nvSpPr>
        <p:spPr>
          <a:xfrm>
            <a:off x="897228" y="5771763"/>
            <a:ext cx="10474817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lt-LT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„Nes </a:t>
            </a:r>
            <a:r>
              <a:rPr lang="lt-LT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Dievas davė mums ne baimės dvasią, bet </a:t>
            </a:r>
            <a:r>
              <a:rPr lang="lt-LT" sz="2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jėgos, meilės ir savitvardos </a:t>
            </a:r>
            <a:r>
              <a:rPr lang="lt-LT" sz="28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dvasią</a:t>
            </a:r>
            <a:r>
              <a:rPr lang="lt-LT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“ (2 </a:t>
            </a:r>
            <a:r>
              <a:rPr lang="lt-LT" sz="28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Tim</a:t>
            </a:r>
            <a:r>
              <a:rPr lang="lt-LT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 1, 7).</a:t>
            </a:r>
            <a:r>
              <a:rPr lang="lt-LT" dirty="0" smtClean="0">
                <a:solidFill>
                  <a:srgbClr val="000000"/>
                </a:solidFill>
                <a:latin typeface="Arial" panose="020B0604020202020204" pitchFamily="34" charset="0"/>
              </a:rPr>
              <a:t>.</a:t>
            </a:r>
            <a:r>
              <a:rPr lang="lt-LT" dirty="0">
                <a:solidFill>
                  <a:srgbClr val="000000"/>
                </a:solidFill>
                <a:latin typeface="Arial" panose="020B0604020202020204" pitchFamily="34" charset="0"/>
              </a:rPr>
              <a:t> </a:t>
            </a:r>
            <a:endParaRPr lang="lt-LT" dirty="0"/>
          </a:p>
        </p:txBody>
      </p:sp>
    </p:spTree>
    <p:extLst>
      <p:ext uri="{BB962C8B-B14F-4D97-AF65-F5344CB8AC3E}">
        <p14:creationId xmlns:p14="http://schemas.microsoft.com/office/powerpoint/2010/main" val="37608962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Vaizdo rezultatas pagal užklausą „good and bad“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Stačiakampis 1"/>
          <p:cNvSpPr/>
          <p:nvPr/>
        </p:nvSpPr>
        <p:spPr>
          <a:xfrm>
            <a:off x="382073" y="285361"/>
            <a:ext cx="1168113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lt-LT" sz="32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3. </a:t>
            </a:r>
            <a:r>
              <a:rPr lang="lt-LT" sz="3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Žmogaus dvasia yra žmogaus </a:t>
            </a:r>
            <a:r>
              <a:rPr lang="lt-LT" sz="3200" b="1" u="sng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dorovės </a:t>
            </a:r>
            <a:r>
              <a:rPr lang="lt-LT" sz="3200" b="1" u="sng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šaltinis</a:t>
            </a:r>
            <a:r>
              <a:rPr lang="lt-LT" sz="3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.</a:t>
            </a:r>
            <a:endParaRPr lang="lt-LT" sz="32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3" name="Stačiakampis 2"/>
          <p:cNvSpPr/>
          <p:nvPr/>
        </p:nvSpPr>
        <p:spPr>
          <a:xfrm>
            <a:off x="948743" y="3031731"/>
            <a:ext cx="10165725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lt-LT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„Jie </a:t>
            </a:r>
            <a:r>
              <a:rPr lang="lt-LT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parodo, kad </a:t>
            </a:r>
            <a:r>
              <a:rPr lang="lt-LT" sz="2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įstatymo reikalavimai įrašyti jų širdyse</a:t>
            </a:r>
            <a:r>
              <a:rPr lang="lt-LT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, ir tai liudija jų </a:t>
            </a:r>
            <a:r>
              <a:rPr lang="lt-LT" sz="2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sąžinė</a:t>
            </a:r>
            <a:r>
              <a:rPr lang="lt-LT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 bei mintys, kurios tai kaltina, tai teisina viena </a:t>
            </a:r>
            <a:r>
              <a:rPr lang="lt-LT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kitą“ (</a:t>
            </a:r>
            <a:r>
              <a:rPr lang="lt-LT" sz="28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Rom</a:t>
            </a:r>
            <a:r>
              <a:rPr lang="lt-LT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 2, 15).</a:t>
            </a:r>
            <a:r>
              <a:rPr lang="lt-LT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 </a:t>
            </a:r>
            <a:endParaRPr lang="lt-LT" sz="2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Stačiakampis 3"/>
          <p:cNvSpPr/>
          <p:nvPr/>
        </p:nvSpPr>
        <p:spPr>
          <a:xfrm>
            <a:off x="948744" y="964566"/>
            <a:ext cx="10255876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lt-LT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„Sielvartas </a:t>
            </a:r>
            <a:r>
              <a:rPr lang="lt-LT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ir suspaudimas sielai kiekvieno žmogaus, kuris </a:t>
            </a:r>
            <a:r>
              <a:rPr lang="lt-LT" sz="2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daro bloga</a:t>
            </a:r>
            <a:r>
              <a:rPr lang="lt-LT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, pirma žydo, paskui graiko. </a:t>
            </a:r>
            <a:r>
              <a:rPr lang="lt-LT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Ir </a:t>
            </a:r>
            <a:r>
              <a:rPr lang="lt-LT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šlovė, pagarba bei ramybė kiekvienam, kuris </a:t>
            </a:r>
            <a:r>
              <a:rPr lang="lt-LT" sz="2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daro gera</a:t>
            </a:r>
            <a:r>
              <a:rPr lang="lt-LT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, pirma žydui, paskui graikui. </a:t>
            </a:r>
            <a:r>
              <a:rPr lang="lt-LT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Juk </a:t>
            </a:r>
            <a:r>
              <a:rPr lang="lt-LT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Dievas nėra </a:t>
            </a:r>
            <a:r>
              <a:rPr lang="lt-LT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šališkas“ (</a:t>
            </a:r>
            <a:r>
              <a:rPr lang="lt-LT" sz="28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Rom</a:t>
            </a:r>
            <a:r>
              <a:rPr lang="lt-LT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2, 9-11).</a:t>
            </a:r>
            <a:r>
              <a:rPr lang="lt-LT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</a:p>
        </p:txBody>
      </p:sp>
      <p:sp>
        <p:nvSpPr>
          <p:cNvPr id="5" name="Stačiakampis 4"/>
          <p:cNvSpPr/>
          <p:nvPr/>
        </p:nvSpPr>
        <p:spPr>
          <a:xfrm>
            <a:off x="910106" y="4677057"/>
            <a:ext cx="10629363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lt-LT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„Veidmainingiems </a:t>
            </a:r>
            <a:r>
              <a:rPr lang="lt-LT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melo skelbėjams, turintiems </a:t>
            </a:r>
            <a:r>
              <a:rPr lang="lt-LT" sz="2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sudegintą </a:t>
            </a:r>
            <a:r>
              <a:rPr lang="lt-LT" sz="28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sąžinę</a:t>
            </a:r>
            <a:r>
              <a:rPr lang="lt-LT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“ (1 </a:t>
            </a:r>
            <a:r>
              <a:rPr lang="lt-LT" sz="28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Tim</a:t>
            </a:r>
            <a:r>
              <a:rPr lang="lt-LT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 4, 2).</a:t>
            </a:r>
            <a:endParaRPr lang="lt-LT" sz="2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Stačiakampis 5"/>
          <p:cNvSpPr/>
          <p:nvPr/>
        </p:nvSpPr>
        <p:spPr>
          <a:xfrm>
            <a:off x="948743" y="5797520"/>
            <a:ext cx="10346027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lt-LT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„Sakau </a:t>
            </a:r>
            <a:r>
              <a:rPr lang="lt-LT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tiesą Kristuje, nemeluoju, – tai liudija ir mano </a:t>
            </a:r>
            <a:r>
              <a:rPr lang="lt-LT" sz="2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sąžinė Šventojoje </a:t>
            </a:r>
            <a:r>
              <a:rPr lang="lt-LT" sz="28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Dvasioje</a:t>
            </a:r>
            <a:r>
              <a:rPr lang="lt-LT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“ (</a:t>
            </a:r>
            <a:r>
              <a:rPr lang="lt-LT" sz="28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Rom</a:t>
            </a:r>
            <a:r>
              <a:rPr lang="lt-LT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 9, 1).</a:t>
            </a:r>
            <a:endParaRPr lang="lt-LT" sz="2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5102382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Vaizdo rezultatas pagal užklausą „energija“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Stačiakampis 1"/>
          <p:cNvSpPr/>
          <p:nvPr/>
        </p:nvSpPr>
        <p:spPr>
          <a:xfrm>
            <a:off x="227527" y="246725"/>
            <a:ext cx="1151800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lt-LT" sz="32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4. </a:t>
            </a:r>
            <a:r>
              <a:rPr lang="lt-LT" sz="3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Žmogaus dvasia yra žmogaus </a:t>
            </a:r>
            <a:r>
              <a:rPr lang="lt-LT" sz="3200" b="1" u="sng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stebėjimo </a:t>
            </a:r>
            <a:r>
              <a:rPr lang="lt-LT" sz="3200" b="1" u="sng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šaltinis</a:t>
            </a:r>
            <a:r>
              <a:rPr lang="lt-LT" sz="3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.</a:t>
            </a:r>
            <a:endParaRPr lang="lt-LT" sz="32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3" name="Stačiakampis 2"/>
          <p:cNvSpPr/>
          <p:nvPr/>
        </p:nvSpPr>
        <p:spPr>
          <a:xfrm>
            <a:off x="794197" y="1019457"/>
            <a:ext cx="9921025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lt-LT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„Žmogaus </a:t>
            </a:r>
            <a:r>
              <a:rPr lang="lt-LT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dvasia yra </a:t>
            </a:r>
            <a:r>
              <a:rPr lang="lt-LT" sz="2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Viešpaties</a:t>
            </a:r>
            <a:r>
              <a:rPr lang="lt-LT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 </a:t>
            </a:r>
            <a:r>
              <a:rPr lang="lt-LT" sz="2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žiburys</a:t>
            </a:r>
            <a:r>
              <a:rPr lang="lt-LT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, tiriantis širdies </a:t>
            </a:r>
            <a:r>
              <a:rPr lang="lt-LT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gelmes“ (Pat 20, 27).</a:t>
            </a:r>
            <a:endParaRPr lang="lt-LT" sz="2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Stačiakampis 3"/>
          <p:cNvSpPr/>
          <p:nvPr/>
        </p:nvSpPr>
        <p:spPr>
          <a:xfrm>
            <a:off x="819954" y="2101283"/>
            <a:ext cx="10191482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lt-LT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„Viešpats </a:t>
            </a:r>
            <a:r>
              <a:rPr lang="lt-LT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mato ne taip, kaip žmogus. Žmogus žiūri į išorę, bet </a:t>
            </a:r>
            <a:r>
              <a:rPr lang="lt-LT" sz="2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Viešpats žiūri į širdį</a:t>
            </a:r>
            <a:r>
              <a:rPr lang="lt-LT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“ (1 </a:t>
            </a:r>
            <a:r>
              <a:rPr lang="lt-LT" sz="28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Sam</a:t>
            </a:r>
            <a:r>
              <a:rPr lang="lt-LT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 16, 7).</a:t>
            </a:r>
            <a:endParaRPr lang="lt-LT" sz="2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Stačiakampis 4"/>
          <p:cNvSpPr/>
          <p:nvPr/>
        </p:nvSpPr>
        <p:spPr>
          <a:xfrm>
            <a:off x="819955" y="4422647"/>
            <a:ext cx="5683876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lt-LT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„Ir </a:t>
            </a:r>
            <a:r>
              <a:rPr lang="lt-LT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joks kūrinys nėra paslėptas nuo Jo žvilgsnio, bet </a:t>
            </a:r>
            <a:r>
              <a:rPr lang="lt-LT" sz="2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visa yra nuoga ir atidengta</a:t>
            </a:r>
            <a:r>
              <a:rPr lang="lt-LT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 akims To, kuriam turėsime </a:t>
            </a:r>
            <a:r>
              <a:rPr lang="lt-LT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duoti apyskaitą“ (</a:t>
            </a:r>
            <a:r>
              <a:rPr lang="lt-LT" sz="28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Hbr</a:t>
            </a:r>
            <a:r>
              <a:rPr lang="lt-LT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 4, 13).</a:t>
            </a:r>
            <a:r>
              <a:rPr lang="lt-LT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 </a:t>
            </a:r>
            <a:endParaRPr lang="lt-LT" sz="2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Stačiakampis 5"/>
          <p:cNvSpPr/>
          <p:nvPr/>
        </p:nvSpPr>
        <p:spPr>
          <a:xfrm>
            <a:off x="814150" y="3231456"/>
            <a:ext cx="6692217" cy="9541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lt-LT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„Viešpaties </a:t>
            </a:r>
            <a:r>
              <a:rPr lang="lt-LT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akys </a:t>
            </a:r>
            <a:r>
              <a:rPr lang="lt-LT" sz="2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mato visur, jos stebi </a:t>
            </a:r>
            <a:endParaRPr lang="lt-LT" sz="2800" b="1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</a:endParaRPr>
          </a:p>
          <a:p>
            <a:r>
              <a:rPr lang="lt-LT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blogus </a:t>
            </a:r>
            <a:r>
              <a:rPr lang="lt-LT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ir </a:t>
            </a:r>
            <a:r>
              <a:rPr lang="lt-LT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gerus“ (Pat 15, 3).</a:t>
            </a:r>
            <a:endParaRPr lang="lt-LT" sz="2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8817929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„Office“ 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628</TotalTime>
  <Words>756</Words>
  <Application>Microsoft Office PowerPoint</Application>
  <PresentationFormat>Plačiaekranė</PresentationFormat>
  <Paragraphs>76</Paragraphs>
  <Slides>11</Slides>
  <Notes>0</Notes>
  <HiddenSlides>0</HiddenSlides>
  <MMClips>0</MMClips>
  <ScaleCrop>false</ScaleCrop>
  <HeadingPairs>
    <vt:vector size="6" baseType="variant">
      <vt:variant>
        <vt:lpstr>Naudojami šriftai</vt:lpstr>
      </vt:variant>
      <vt:variant>
        <vt:i4>4</vt:i4>
      </vt:variant>
      <vt:variant>
        <vt:lpstr>Tema</vt:lpstr>
      </vt:variant>
      <vt:variant>
        <vt:i4>1</vt:i4>
      </vt:variant>
      <vt:variant>
        <vt:lpstr>Skaidrių pavadinimai</vt:lpstr>
      </vt:variant>
      <vt:variant>
        <vt:i4>11</vt:i4>
      </vt:variant>
    </vt:vector>
  </HeadingPairs>
  <TitlesOfParts>
    <vt:vector size="16" baseType="lpstr">
      <vt:lpstr>Arial</vt:lpstr>
      <vt:lpstr>Arial Black</vt:lpstr>
      <vt:lpstr>Calibri</vt:lpstr>
      <vt:lpstr>Calibri Light</vt:lpstr>
      <vt:lpstr>„Office“ tema</vt:lpstr>
      <vt:lpstr>„PowerPoint“ pateiktis</vt:lpstr>
      <vt:lpstr>ŽMOGAUS DVASIA</vt:lpstr>
      <vt:lpstr>„PowerPoint“ pateiktis</vt:lpstr>
      <vt:lpstr>„PowerPoint“ pateiktis</vt:lpstr>
      <vt:lpstr>„PowerPoint“ pateiktis</vt:lpstr>
      <vt:lpstr>„PowerPoint“ pateiktis</vt:lpstr>
      <vt:lpstr>„PowerPoint“ pateiktis</vt:lpstr>
      <vt:lpstr>„PowerPoint“ pateiktis</vt:lpstr>
      <vt:lpstr>„PowerPoint“ pateiktis</vt:lpstr>
      <vt:lpstr>„PowerPoint“ pateiktis</vt:lpstr>
      <vt:lpstr>„PowerPoint“ pateiktis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„PowerPoint“ pateiktis</dc:title>
  <dc:creator>Gediminas Kapustavicius</dc:creator>
  <cp:lastModifiedBy>Gediminas Kapustavicius</cp:lastModifiedBy>
  <cp:revision>98</cp:revision>
  <dcterms:created xsi:type="dcterms:W3CDTF">2016-10-14T13:37:24Z</dcterms:created>
  <dcterms:modified xsi:type="dcterms:W3CDTF">2016-10-15T18:48:33Z</dcterms:modified>
</cp:coreProperties>
</file>