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8" r:id="rId3"/>
    <p:sldId id="263" r:id="rId4"/>
    <p:sldId id="264" r:id="rId5"/>
    <p:sldId id="265" r:id="rId6"/>
    <p:sldId id="266" r:id="rId7"/>
    <p:sldId id="267" r:id="rId8"/>
    <p:sldId id="268" r:id="rId9"/>
    <p:sldId id="269" r:id="rId10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9357"/>
    <a:srgbClr val="FC0100"/>
    <a:srgbClr val="00CEFF"/>
    <a:srgbClr val="00FF00"/>
    <a:srgbClr val="FFFF00"/>
    <a:srgbClr val="FFFC04"/>
    <a:srgbClr val="B6CA85"/>
    <a:srgbClr val="C050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D6C3-7AF0-4F79-8849-6BEF548C944A}" type="datetimeFigureOut">
              <a:rPr lang="lt-LT" smtClean="0"/>
              <a:t>2016-10-01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01A6D-2957-4512-893D-776970E3F8A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29548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D6C3-7AF0-4F79-8849-6BEF548C944A}" type="datetimeFigureOut">
              <a:rPr lang="lt-LT" smtClean="0"/>
              <a:t>2016-10-01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01A6D-2957-4512-893D-776970E3F8A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68835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D6C3-7AF0-4F79-8849-6BEF548C944A}" type="datetimeFigureOut">
              <a:rPr lang="lt-LT" smtClean="0"/>
              <a:t>2016-10-01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01A6D-2957-4512-893D-776970E3F8A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10008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D6C3-7AF0-4F79-8849-6BEF548C944A}" type="datetimeFigureOut">
              <a:rPr lang="lt-LT" smtClean="0"/>
              <a:t>2016-10-01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01A6D-2957-4512-893D-776970E3F8A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91856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D6C3-7AF0-4F79-8849-6BEF548C944A}" type="datetimeFigureOut">
              <a:rPr lang="lt-LT" smtClean="0"/>
              <a:t>2016-10-01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01A6D-2957-4512-893D-776970E3F8A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01285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D6C3-7AF0-4F79-8849-6BEF548C944A}" type="datetimeFigureOut">
              <a:rPr lang="lt-LT" smtClean="0"/>
              <a:t>2016-10-01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01A6D-2957-4512-893D-776970E3F8A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2971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D6C3-7AF0-4F79-8849-6BEF548C944A}" type="datetimeFigureOut">
              <a:rPr lang="lt-LT" smtClean="0"/>
              <a:t>2016-10-01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01A6D-2957-4512-893D-776970E3F8A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5230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D6C3-7AF0-4F79-8849-6BEF548C944A}" type="datetimeFigureOut">
              <a:rPr lang="lt-LT" smtClean="0"/>
              <a:t>2016-10-01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01A6D-2957-4512-893D-776970E3F8A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23076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D6C3-7AF0-4F79-8849-6BEF548C944A}" type="datetimeFigureOut">
              <a:rPr lang="lt-LT" smtClean="0"/>
              <a:t>2016-10-01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01A6D-2957-4512-893D-776970E3F8A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8160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D6C3-7AF0-4F79-8849-6BEF548C944A}" type="datetimeFigureOut">
              <a:rPr lang="lt-LT" smtClean="0"/>
              <a:t>2016-10-01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01A6D-2957-4512-893D-776970E3F8A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15779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D6C3-7AF0-4F79-8849-6BEF548C944A}" type="datetimeFigureOut">
              <a:rPr lang="lt-LT" smtClean="0"/>
              <a:t>2016-10-01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01A6D-2957-4512-893D-776970E3F8A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35548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9D6C3-7AF0-4F79-8849-6BEF548C944A}" type="datetimeFigureOut">
              <a:rPr lang="lt-LT" smtClean="0"/>
              <a:t>2016-10-01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01A6D-2957-4512-893D-776970E3F8A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67976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aveikslėlis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Stačiakampis 4"/>
          <p:cNvSpPr/>
          <p:nvPr/>
        </p:nvSpPr>
        <p:spPr>
          <a:xfrm>
            <a:off x="1335108" y="4960393"/>
            <a:ext cx="95604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32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„Ir Dievas sutvėrė žmogų pagal savo atvaizdą; pagal Dievo atvaizdą sutvėrė Jis jį; vyrą ir moterį sutvėrė Jis“ (</a:t>
            </a:r>
            <a:r>
              <a:rPr lang="lt-LT" sz="3200" b="1" i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Pr</a:t>
            </a:r>
            <a:r>
              <a:rPr lang="lt-LT" sz="32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1:27).</a:t>
            </a:r>
            <a:r>
              <a:rPr lang="lt-LT" sz="32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endParaRPr lang="lt-LT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2923504" y="193182"/>
            <a:ext cx="623760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72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Ž M O G U S</a:t>
            </a:r>
          </a:p>
          <a:p>
            <a:r>
              <a:rPr lang="lt-LT" sz="4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dvasia, siela ir kūnas</a:t>
            </a:r>
            <a:endParaRPr lang="lt-LT" sz="40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93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aveikslėlis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822" y="580805"/>
            <a:ext cx="5724525" cy="57245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644726" y="3165229"/>
            <a:ext cx="1547447" cy="731521"/>
          </a:xfrm>
          <a:prstGeom prst="rect">
            <a:avLst/>
          </a:prstGeom>
          <a:solidFill>
            <a:srgbClr val="C05045"/>
          </a:solidFill>
        </p:spPr>
        <p:txBody>
          <a:bodyPr wrap="none" rtlCol="0">
            <a:noAutofit/>
          </a:bodyPr>
          <a:lstStyle/>
          <a:p>
            <a:pPr algn="ctr"/>
            <a:r>
              <a:rPr lang="lt-LT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Dvasia</a:t>
            </a:r>
            <a:endParaRPr lang="lt-LT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75041" y="4711488"/>
            <a:ext cx="1561514" cy="548640"/>
          </a:xfrm>
          <a:prstGeom prst="rect">
            <a:avLst/>
          </a:prstGeom>
          <a:solidFill>
            <a:srgbClr val="B6CA85"/>
          </a:solidFill>
        </p:spPr>
        <p:txBody>
          <a:bodyPr wrap="square" rtlCol="0">
            <a:noAutofit/>
          </a:bodyPr>
          <a:lstStyle/>
          <a:p>
            <a:pPr algn="ctr"/>
            <a:r>
              <a:rPr lang="lt-L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Siela</a:t>
            </a:r>
            <a:endParaRPr lang="lt-LT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73515" y="5628264"/>
            <a:ext cx="1420838" cy="534573"/>
          </a:xfrm>
          <a:prstGeom prst="rect">
            <a:avLst/>
          </a:prstGeom>
          <a:solidFill>
            <a:srgbClr val="FFFC04"/>
          </a:solidFill>
        </p:spPr>
        <p:txBody>
          <a:bodyPr wrap="none" rtlCol="0">
            <a:noAutofit/>
          </a:bodyPr>
          <a:lstStyle/>
          <a:p>
            <a:pPr algn="ctr"/>
            <a:r>
              <a:rPr lang="lt-L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Kūnas</a:t>
            </a:r>
            <a:endParaRPr lang="lt-LT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tačiakampis 7"/>
          <p:cNvSpPr/>
          <p:nvPr/>
        </p:nvSpPr>
        <p:spPr>
          <a:xfrm>
            <a:off x="6297172" y="2125848"/>
            <a:ext cx="575315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28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„Pats ramybės Dievas iki galo </a:t>
            </a:r>
          </a:p>
          <a:p>
            <a:pPr algn="ctr"/>
            <a:r>
              <a:rPr lang="lt-LT" sz="28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jus tepašventina ir teišlaiko </a:t>
            </a:r>
          </a:p>
          <a:p>
            <a:pPr algn="ctr"/>
            <a:r>
              <a:rPr lang="lt-LT" sz="28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jūsų </a:t>
            </a:r>
            <a:r>
              <a:rPr lang="lt-LT" sz="28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dvasią, sielą ir kūną </a:t>
            </a:r>
            <a:r>
              <a:rPr lang="lt-LT" sz="28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nepeiktiną mūsų Viešpaties </a:t>
            </a:r>
          </a:p>
          <a:p>
            <a:pPr algn="ctr"/>
            <a:r>
              <a:rPr lang="lt-LT" sz="28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Jėzaus atėjimui“ </a:t>
            </a:r>
          </a:p>
          <a:p>
            <a:pPr algn="ctr"/>
            <a:r>
              <a:rPr lang="lt-LT" sz="28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(1 </a:t>
            </a:r>
            <a:r>
              <a:rPr lang="lt-LT" sz="2800" b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Tes</a:t>
            </a:r>
            <a:r>
              <a:rPr lang="lt-LT" sz="28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5:23)</a:t>
            </a:r>
            <a:r>
              <a:rPr lang="lt-LT" sz="28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 </a:t>
            </a:r>
            <a:endParaRPr lang="lt-LT" sz="2800" b="1" dirty="0"/>
          </a:p>
        </p:txBody>
      </p:sp>
    </p:spTree>
    <p:extLst>
      <p:ext uri="{BB962C8B-B14F-4D97-AF65-F5344CB8AC3E}">
        <p14:creationId xmlns:p14="http://schemas.microsoft.com/office/powerpoint/2010/main" val="29064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aveikslėlis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Stačiakampis 4"/>
          <p:cNvSpPr/>
          <p:nvPr/>
        </p:nvSpPr>
        <p:spPr>
          <a:xfrm>
            <a:off x="1335108" y="4960393"/>
            <a:ext cx="95604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32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„Ir Dievas sutvėrė žmogų pagal savo atvaizdą; pagal Dievo atvaizdą sutvėrė Jis jį; vyrą ir moterį sutvėrė Jis“ (</a:t>
            </a:r>
            <a:r>
              <a:rPr lang="lt-LT" sz="3200" b="1" i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Pr</a:t>
            </a:r>
            <a:r>
              <a:rPr lang="lt-LT" sz="32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1:27).</a:t>
            </a:r>
            <a:r>
              <a:rPr lang="lt-LT" sz="32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endParaRPr lang="lt-LT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2086378" y="476517"/>
            <a:ext cx="784528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6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ŽMOGAUS KŪNAS</a:t>
            </a:r>
            <a:endParaRPr lang="lt-LT" sz="60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875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aveikslėlis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Stačiakampis 4"/>
          <p:cNvSpPr/>
          <p:nvPr/>
        </p:nvSpPr>
        <p:spPr>
          <a:xfrm>
            <a:off x="1335108" y="4960393"/>
            <a:ext cx="95604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32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endParaRPr lang="lt-LT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309094" y="321970"/>
            <a:ext cx="84001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1. Žmogaus kūnas yra Dievo kūrinys.</a:t>
            </a:r>
            <a:endParaRPr lang="lt-LT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tačiakampis 1"/>
          <p:cNvSpPr/>
          <p:nvPr/>
        </p:nvSpPr>
        <p:spPr>
          <a:xfrm>
            <a:off x="266162" y="1260781"/>
            <a:ext cx="118270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„Ir Viešpats Dievas padarė žmogų iš </a:t>
            </a:r>
            <a:r>
              <a:rPr lang="lt-LT" sz="24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žemės dulkių </a:t>
            </a:r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(kūnas) ir įkvėpė į jo šnerves </a:t>
            </a:r>
            <a:r>
              <a:rPr lang="lt-LT" sz="24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gyvybės kvapą </a:t>
            </a:r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(dvasia). Taip žmogus tapo </a:t>
            </a:r>
            <a:r>
              <a:rPr lang="lt-LT" sz="24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gyva siela </a:t>
            </a:r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(siela)“ </a:t>
            </a:r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(</a:t>
            </a:r>
            <a:r>
              <a:rPr lang="lt-LT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Pr</a:t>
            </a:r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2:7)</a:t>
            </a:r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.</a:t>
            </a:r>
            <a:endParaRPr lang="lt-LT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tačiakampis 3"/>
          <p:cNvSpPr/>
          <p:nvPr/>
        </p:nvSpPr>
        <p:spPr>
          <a:xfrm>
            <a:off x="257579" y="2545501"/>
            <a:ext cx="119344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„Tada Viešpats Dievas giliai užmigdė Adomą, </a:t>
            </a:r>
            <a:r>
              <a:rPr lang="lt-LT" sz="24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išėmė vieną jo šonkaulių </a:t>
            </a:r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tą vietą užpildė kūnu. Po to Viešpats Dievas iš šonkaulio, kurį išėmė iš žmogaus, </a:t>
            </a:r>
            <a:r>
              <a:rPr lang="lt-LT" sz="24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padarė moterį</a:t>
            </a:r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ir ją atvedė pas žmogų“ (</a:t>
            </a:r>
            <a:r>
              <a:rPr lang="lt-LT" sz="2400" b="1" i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</a:t>
            </a:r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1:21-22).</a:t>
            </a:r>
            <a:r>
              <a:rPr lang="lt-LT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endParaRPr lang="lt-LT" sz="2400" dirty="0"/>
          </a:p>
        </p:txBody>
      </p:sp>
      <p:sp>
        <p:nvSpPr>
          <p:cNvPr id="7" name="Stačiakampis 6"/>
          <p:cNvSpPr/>
          <p:nvPr/>
        </p:nvSpPr>
        <p:spPr>
          <a:xfrm>
            <a:off x="330555" y="4161490"/>
            <a:ext cx="1168543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„Tu mano širdį sukūrei, </a:t>
            </a:r>
            <a:r>
              <a:rPr lang="lt-LT" sz="24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sutvėrei mane motinos įsčiose</a:t>
            </a:r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 Girsiu Tave, kad taip nuostabiai ir baimę keliančiai </a:t>
            </a:r>
            <a:r>
              <a:rPr lang="lt-LT" sz="24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esu sukurtas</a:t>
            </a:r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Kokie nuostabūs yra Tavo darbai, ir mano siela tai gerai žino. Nė vienas kaulas nebuvo paslėptas nuo Tavęs, kai </a:t>
            </a:r>
            <a:r>
              <a:rPr lang="lt-LT" sz="24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slaptoje buvau padarytas</a:t>
            </a:r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kai buvau tveriamas žemės gelmėse. Tavo akys matė mane dar negimusį ir Tavo knygoje buvo viskas surašyta: dienos, kurias man skyrei, kai dar nė vienos jų nebuvo“ (</a:t>
            </a:r>
            <a:r>
              <a:rPr lang="lt-LT" sz="2400" b="1" i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Ps</a:t>
            </a:r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139:13-16).</a:t>
            </a:r>
            <a:endParaRPr lang="lt-LT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02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aveikslėlis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Stačiakampis 4"/>
          <p:cNvSpPr/>
          <p:nvPr/>
        </p:nvSpPr>
        <p:spPr>
          <a:xfrm>
            <a:off x="1335108" y="4960393"/>
            <a:ext cx="95604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32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endParaRPr lang="lt-LT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309094" y="321970"/>
            <a:ext cx="104642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2</a:t>
            </a:r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. Žmogaus kūnas yra mūsų žemiška buveinė.</a:t>
            </a:r>
            <a:endParaRPr lang="lt-LT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tačiakampis 7"/>
          <p:cNvSpPr/>
          <p:nvPr/>
        </p:nvSpPr>
        <p:spPr>
          <a:xfrm>
            <a:off x="223231" y="1215809"/>
            <a:ext cx="1196876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„Mes žinome, kad, mūsų </a:t>
            </a:r>
            <a:r>
              <a:rPr lang="lt-LT" sz="24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žemiškajam namui, šiai palapinei</a:t>
            </a:r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suirus, turime pastatą iš Dievo, ne rankomis statytus amžinus namus danguje.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Todėl mes dejuojame, karštai trokšdami apsivilkti savo buveinę iš dangaus, </a:t>
            </a:r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nes 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aprengti nebūsime nuogi. </a:t>
            </a:r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Juk 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mes, </a:t>
            </a:r>
            <a:r>
              <a:rPr lang="lt-LT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esantys šioje palapinėje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dejuojame prislėgti, norėdami ne nusirengti, bet apsirengti, kad tai, kas maru, būtų gyvenimo praryta. </a:t>
            </a:r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Tam 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 paruošęs yra Dievas, kuris davė mums Dvasią kaip užstatą. </a:t>
            </a:r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Todėl 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mes visada užtikrinti, žinodami, kad, </a:t>
            </a:r>
            <a:r>
              <a:rPr lang="lt-LT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kol gyvename namuose – kūne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mes nesame </a:t>
            </a:r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 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Viešpačiu,— </a:t>
            </a:r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mes 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gyvename tikėjimu, o ne regėjimu</a:t>
            </a:r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,—tačiau 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esame užtikrinti ir norėtume verčiau palikti kūną ir būti kartu su </a:t>
            </a:r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Viešpačiu“ (2 </a:t>
            </a:r>
            <a:r>
              <a:rPr lang="lt-LT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Kor</a:t>
            </a:r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5:1-8).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9" name="Stačiakampis 8"/>
          <p:cNvSpPr/>
          <p:nvPr/>
        </p:nvSpPr>
        <p:spPr>
          <a:xfrm>
            <a:off x="214649" y="5031124"/>
            <a:ext cx="1186144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„M</a:t>
            </a:r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anau, kad teisinga, </a:t>
            </a:r>
            <a:r>
              <a:rPr lang="lt-LT" sz="24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kol esu šioje palapinėje</a:t>
            </a:r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žadinti jus </a:t>
            </a:r>
            <a:r>
              <a:rPr lang="lt-LT" sz="2400" b="1" i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paraginimais</a:t>
            </a:r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 Žinau, kad greitai ateis mano </a:t>
            </a:r>
            <a:r>
              <a:rPr lang="lt-LT" sz="24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palapinės nugriovimo metas</a:t>
            </a:r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kaip ir mūsų Viešpats Jėzus Kristus man apreiškė“ (2 </a:t>
            </a:r>
            <a:r>
              <a:rPr lang="lt-LT" sz="2400" b="1" i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1:13-14). </a:t>
            </a:r>
            <a:endParaRPr lang="lt-LT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32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aveikslėlis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Stačiakampis 4"/>
          <p:cNvSpPr/>
          <p:nvPr/>
        </p:nvSpPr>
        <p:spPr>
          <a:xfrm>
            <a:off x="1335108" y="4960393"/>
            <a:ext cx="95604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32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endParaRPr lang="lt-LT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309094" y="321970"/>
            <a:ext cx="100603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3. Žmogaus kūnas yra pavergtas nuodėmės.</a:t>
            </a:r>
            <a:endParaRPr lang="lt-LT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tačiakampis 1"/>
          <p:cNvSpPr/>
          <p:nvPr/>
        </p:nvSpPr>
        <p:spPr>
          <a:xfrm>
            <a:off x="253283" y="1070767"/>
            <a:ext cx="1183568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„Nes 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mes žinome, kad įstatymas yra dvasiškas, o aš esu kūniškas, parduotas nuodėmei. </a:t>
            </a:r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Aš 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net neišmanau, ką darąs, nes darau ne tai, ko noriu, bet tai, ko nekenčiu. </a:t>
            </a:r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jei darau tai, ko nenoriu, tada sutinku, kad įstatymas geras. </a:t>
            </a:r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Tada 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jau nebe aš tai darau, bet manyje gyvenanti nuodėmė. </a:t>
            </a:r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Aš juk žinau, kad </a:t>
            </a:r>
            <a:r>
              <a:rPr lang="lt-LT" sz="24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manyje, tai yra mano kūne, nėra jokio gėrio</a:t>
            </a:r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Gero trokšti sugebu, o padaryti – ne. Aš nedarau gėrio, kurio trokštu, o darau blogį, kurio nenoriu. O jeigu darau, ko nenoriu, tada nebe aš tai darau, bet manyje gyvenanti nuodėmė“ (</a:t>
            </a:r>
            <a:r>
              <a:rPr lang="lt-LT" sz="2400" b="1" i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Rom</a:t>
            </a:r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7:14-20). </a:t>
            </a:r>
            <a:endParaRPr lang="lt-LT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tačiakampis 3"/>
          <p:cNvSpPr/>
          <p:nvPr/>
        </p:nvSpPr>
        <p:spPr>
          <a:xfrm>
            <a:off x="240405" y="4007149"/>
            <a:ext cx="117970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„Išpažįstu savo nusikaltimą, </a:t>
            </a:r>
            <a:r>
              <a:rPr lang="lt-LT" sz="24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mano nuodėmė visada yra su manimi</a:t>
            </a:r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 Tau vienam nusidėjau ir padariau pikta Tavo akyse. Tu teisingai teisi ir teisingą sprendimą darai. Štai </a:t>
            </a:r>
            <a:r>
              <a:rPr lang="lt-LT" sz="24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aš gimiau nuodėmingas</a:t>
            </a:r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ir nuodėmėje mane pradėjo mano motina“</a:t>
            </a:r>
          </a:p>
          <a:p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lt-LT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Ps</a:t>
            </a:r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51:3-5)</a:t>
            </a:r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  <a:endParaRPr lang="lt-LT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279041" y="5758883"/>
            <a:ext cx="108483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„J</a:t>
            </a:r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ėzus jiems tarė: „Iš tiesų, iš tiesų sakau jums: kiekvienas, kas daro </a:t>
            </a:r>
          </a:p>
          <a:p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nuodėmę, yra </a:t>
            </a:r>
            <a:r>
              <a:rPr lang="lt-LT" sz="24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nuodėmės vergas</a:t>
            </a:r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“ (Jn 8:34).</a:t>
            </a:r>
            <a:r>
              <a:rPr lang="lt-LT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66649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aveikslėlis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Stačiakampis 4"/>
          <p:cNvSpPr/>
          <p:nvPr/>
        </p:nvSpPr>
        <p:spPr>
          <a:xfrm>
            <a:off x="1335108" y="4960393"/>
            <a:ext cx="95604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32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endParaRPr lang="lt-LT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309094" y="321970"/>
            <a:ext cx="97367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4</a:t>
            </a:r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. Žmogaus kūnas yra pasmerktas mirčiai.</a:t>
            </a:r>
            <a:endParaRPr lang="lt-LT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tačiakampis 1"/>
          <p:cNvSpPr/>
          <p:nvPr/>
        </p:nvSpPr>
        <p:spPr>
          <a:xfrm>
            <a:off x="356315" y="1019457"/>
            <a:ext cx="113377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„Valgysi prakaitu uždirbtą duoną, kol sugrįši į žemę, iš kurios esi paimtas. </a:t>
            </a:r>
            <a:r>
              <a:rPr lang="lt-LT" sz="24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Esi dulkė ir dulke vėl pavirsi</a:t>
            </a:r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“ (</a:t>
            </a:r>
            <a:r>
              <a:rPr lang="lt-LT" sz="2400" b="1" i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</a:t>
            </a:r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3:19).</a:t>
            </a:r>
            <a:endParaRPr lang="lt-LT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tačiakampis 3"/>
          <p:cNvSpPr/>
          <p:nvPr/>
        </p:nvSpPr>
        <p:spPr>
          <a:xfrm>
            <a:off x="382073" y="1972495"/>
            <a:ext cx="109513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„</a:t>
            </a:r>
            <a:r>
              <a:rPr lang="lt-LT" sz="24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Dulkės sugrįš į žemę</a:t>
            </a:r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, iš kurios kilo, o dvasia – pas Dievą, kuris ją davė“ (</a:t>
            </a:r>
            <a:r>
              <a:rPr lang="lt-LT" sz="2400" b="1" i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Ekl</a:t>
            </a:r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12:7). </a:t>
            </a:r>
            <a:endParaRPr lang="lt-LT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369193" y="2967337"/>
            <a:ext cx="112861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„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Kai jos </a:t>
            </a:r>
            <a:r>
              <a:rPr lang="lt-LT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siela buvo beatsiskirianti, nes ji buvo prie mirties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ji pavadino jį </a:t>
            </a:r>
            <a:r>
              <a:rPr lang="lt-LT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Ben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Oniu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bet tėvas jį pavadino Benjaminu. </a:t>
            </a:r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</a:t>
            </a:r>
            <a:r>
              <a:rPr lang="lt-LT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Rachelė mirė 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buvo palaidota prie kelio, einančio į Efratą, tai yra </a:t>
            </a:r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Betliejų“ (</a:t>
            </a:r>
            <a:r>
              <a:rPr lang="lt-LT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</a:t>
            </a:r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35:18-19).</a:t>
            </a:r>
            <a:endParaRPr lang="lt-LT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tačiakampis 7"/>
          <p:cNvSpPr/>
          <p:nvPr/>
        </p:nvSpPr>
        <p:spPr>
          <a:xfrm>
            <a:off x="459346" y="5697657"/>
            <a:ext cx="114664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„Bet aš jums, broliai, sakau, kad </a:t>
            </a:r>
            <a:r>
              <a:rPr lang="lt-LT" sz="24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kūnas ir kraujas nepaveldės Dievo karalystės</a:t>
            </a:r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, ir kas genda, nepaveldės to, kas negenda“ (1 </a:t>
            </a:r>
            <a:r>
              <a:rPr lang="lt-LT" sz="2400" b="1" i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Kor</a:t>
            </a:r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15:50).</a:t>
            </a:r>
            <a:endParaRPr lang="lt-LT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Stačiakampis 8"/>
          <p:cNvSpPr/>
          <p:nvPr/>
        </p:nvSpPr>
        <p:spPr>
          <a:xfrm>
            <a:off x="446466" y="4483875"/>
            <a:ext cx="1068087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„</a:t>
            </a:r>
            <a:r>
              <a:rPr lang="lt-LT" sz="24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Atpildas už nuodėmę – mirtis</a:t>
            </a:r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, o Dievo dovana – amžinasis gyvenimas per Jėzų Kristų, mūsų Viešpatį“ (</a:t>
            </a:r>
            <a:r>
              <a:rPr lang="lt-LT" sz="2400" b="1" i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Rom</a:t>
            </a:r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6:23).</a:t>
            </a:r>
            <a:endParaRPr lang="lt-LT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1228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aveikslėlis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Stačiakampis 4"/>
          <p:cNvSpPr/>
          <p:nvPr/>
        </p:nvSpPr>
        <p:spPr>
          <a:xfrm>
            <a:off x="1335108" y="4960393"/>
            <a:ext cx="95604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32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endParaRPr lang="lt-LT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309094" y="321970"/>
            <a:ext cx="96968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5. Žmogaus kūnas bus prikeltas iš mirties.</a:t>
            </a:r>
            <a:endParaRPr lang="lt-LT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tačiakampis 1"/>
          <p:cNvSpPr/>
          <p:nvPr/>
        </p:nvSpPr>
        <p:spPr>
          <a:xfrm>
            <a:off x="356314" y="1154583"/>
            <a:ext cx="112990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„Nesistebėkite tuo, nes ateina valanda, kai visi, esantys kapuose, išgirs Jo balsą. Ir tie, kurie darė gera, išeis </a:t>
            </a:r>
            <a:r>
              <a:rPr lang="lt-LT" sz="24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gyvenimo prisikėlimui</a:t>
            </a:r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o kurie darė bloga – </a:t>
            </a:r>
            <a:r>
              <a:rPr lang="lt-LT" sz="24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teismo prisikėlimui</a:t>
            </a:r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“ (Jn 5:28). </a:t>
            </a:r>
            <a:endParaRPr lang="lt-LT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tačiakampis 3"/>
          <p:cNvSpPr/>
          <p:nvPr/>
        </p:nvSpPr>
        <p:spPr>
          <a:xfrm>
            <a:off x="356314" y="2648532"/>
            <a:ext cx="1164679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„Tuo tarpu mūsų tėvynė danguje, ir iš ten mes karštai laukiame Gelbėtojo, Viešpaties Jėzaus Kristaus, kuris </a:t>
            </a:r>
            <a:r>
              <a:rPr lang="lt-LT" sz="24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pakeis mūsų gėdingą kūną ir padarys jį panašų į savo šlovingą kūną</a:t>
            </a:r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ta jėga, kuria Jis visa palenkia sau“ (</a:t>
            </a:r>
            <a:r>
              <a:rPr lang="lt-LT" sz="2400" b="1" i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Fil</a:t>
            </a:r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3:20-21).</a:t>
            </a:r>
            <a:endParaRPr lang="lt-LT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407830" y="4280775"/>
            <a:ext cx="1158240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„Aš jums atskleidžiu paslaptį: ne visi užmigsime, bet visi būsime pakeisti, – </a:t>
            </a:r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staiga, viena akimirka, skambant paskutiniam trimitui. Trimitas nuskambės, ir </a:t>
            </a:r>
            <a:r>
              <a:rPr lang="lt-LT" sz="24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mirusieji bus prikelti negendantys, o mes būsime pakeisti</a:t>
            </a:r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 Nes šis gendantis turi apsivilkti </a:t>
            </a:r>
            <a:r>
              <a:rPr lang="lt-LT" sz="2400" b="1" i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negendamybe</a:t>
            </a:r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ir šis marus apsivilkti </a:t>
            </a:r>
            <a:r>
              <a:rPr lang="lt-LT" sz="2400" b="1" i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nemarybe</a:t>
            </a:r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Kada 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šis gendantis apsivilks </a:t>
            </a:r>
            <a:r>
              <a:rPr lang="lt-LT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negendamybe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ir šis marusis apsivilks </a:t>
            </a:r>
            <a:r>
              <a:rPr lang="lt-LT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nemarybe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tada išsipildys užrašytas žodis: „Pergalė prarijo mirtį!  </a:t>
            </a:r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“ (1 </a:t>
            </a:r>
            <a:r>
              <a:rPr lang="lt-LT" sz="2400" b="1" i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Kor</a:t>
            </a:r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15:51-54).</a:t>
            </a:r>
            <a:endParaRPr lang="lt-LT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74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aveikslėlis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Stačiakampis 4"/>
          <p:cNvSpPr/>
          <p:nvPr/>
        </p:nvSpPr>
        <p:spPr>
          <a:xfrm>
            <a:off x="1335108" y="4960393"/>
            <a:ext cx="95604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32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endParaRPr lang="lt-LT" sz="3200" dirty="0"/>
          </a:p>
        </p:txBody>
      </p:sp>
      <p:sp>
        <p:nvSpPr>
          <p:cNvPr id="2" name="Stačiakampis 1"/>
          <p:cNvSpPr/>
          <p:nvPr/>
        </p:nvSpPr>
        <p:spPr>
          <a:xfrm>
            <a:off x="356313" y="606920"/>
            <a:ext cx="1151800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„Jėzus jam atsakė: „Iš tiesų, iš tiesų sakau tau: </a:t>
            </a:r>
            <a:r>
              <a:rPr lang="lt-LT" sz="28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jei kas negims iš naujo</a:t>
            </a:r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negalės regėti Dievo karalystės“. Nikodemas paklausė: „Bet kaip gali gimti žmogus, būdamas senas? Argi jis gali antrą kartą įeiti į savo motinos įsčias ir gimti?“ Jėzus atsakė: „Iš tiesų, iš tiesų sakau tau: jei kas negims iš vandens ir Dvasios, negalės įeiti į Dievo karalystę. </a:t>
            </a:r>
            <a:r>
              <a:rPr lang="lt-LT" sz="28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Kas gimė iš kūno, yra kūnas, o kas gimė iš Dvasios, yra dvasia.</a:t>
            </a:r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Nesistebėk, jog pasakiau tau: jums </a:t>
            </a:r>
            <a:r>
              <a:rPr lang="lt-LT" sz="28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būtina gimti iš naujo</a:t>
            </a:r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“ (Jn 3:3-7).</a:t>
            </a:r>
            <a:r>
              <a:rPr lang="lt-LT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endParaRPr lang="lt-LT" dirty="0"/>
          </a:p>
        </p:txBody>
      </p:sp>
      <p:sp>
        <p:nvSpPr>
          <p:cNvPr id="4" name="Stačiakampis 3"/>
          <p:cNvSpPr/>
          <p:nvPr/>
        </p:nvSpPr>
        <p:spPr>
          <a:xfrm>
            <a:off x="369196" y="4734911"/>
            <a:ext cx="1142785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lt-LT" sz="28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Visiems, kurie Jį priėmė</a:t>
            </a:r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Jis davė galią tapti Dievo vaikais – tiems, </a:t>
            </a:r>
            <a:r>
              <a:rPr lang="lt-LT" sz="28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kurie tiki </a:t>
            </a:r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Jo vardą, kurie ne iš kraujo, ne iš kūno norų ir ne iš vyro norų, bet </a:t>
            </a:r>
            <a:r>
              <a:rPr lang="lt-LT" sz="28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iš Dievo gimę</a:t>
            </a:r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“ (Jn 1:12-13). </a:t>
            </a:r>
            <a:endParaRPr lang="lt-L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61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543</Words>
  <Application>Microsoft Office PowerPoint</Application>
  <PresentationFormat>Plačiaekranė</PresentationFormat>
  <Paragraphs>44</Paragraphs>
  <Slides>9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„Office“ tema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Gediminas Kapustavicius</dc:creator>
  <cp:lastModifiedBy>Gediminas Kapustavicius</cp:lastModifiedBy>
  <cp:revision>55</cp:revision>
  <dcterms:created xsi:type="dcterms:W3CDTF">2016-10-01T18:54:21Z</dcterms:created>
  <dcterms:modified xsi:type="dcterms:W3CDTF">2016-10-02T00:00:09Z</dcterms:modified>
</cp:coreProperties>
</file>