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4" r:id="rId4"/>
    <p:sldId id="266" r:id="rId5"/>
    <p:sldId id="267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9DC3E6"/>
    <a:srgbClr val="FFC000"/>
    <a:srgbClr val="4472C4"/>
    <a:srgbClr val="23E148"/>
    <a:srgbClr val="3333CC"/>
    <a:srgbClr val="0000FF"/>
    <a:srgbClr val="0033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8E697A-03A7-4EFB-9660-1DFE0D793619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E142C9E0-29E7-413C-BE0D-172AB100711A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0E8326-C451-4B37-81AA-A3F23FD7D160}" type="parTrans" cxnId="{BAD05E6E-22E4-4AEB-8362-D3CD3F2680D2}">
      <dgm:prSet/>
      <dgm:spPr/>
      <dgm:t>
        <a:bodyPr/>
        <a:lstStyle/>
        <a:p>
          <a:endParaRPr lang="lt-LT"/>
        </a:p>
      </dgm:t>
    </dgm:pt>
    <dgm:pt modelId="{16EB41FC-7399-4245-9F23-0EF605BF972D}" type="sibTrans" cxnId="{BAD05E6E-22E4-4AEB-8362-D3CD3F2680D2}">
      <dgm:prSet/>
      <dgm:spPr/>
      <dgm:t>
        <a:bodyPr/>
        <a:lstStyle/>
        <a:p>
          <a:endParaRPr lang="lt-LT"/>
        </a:p>
      </dgm:t>
    </dgm:pt>
    <dgm:pt modelId="{9E412234-172D-454E-8408-EED28EA46687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AA5B5-14C3-4FEC-8481-0ACC354C2FDA}" type="parTrans" cxnId="{4A32E6D3-680D-4CBC-B841-7C50083B468C}">
      <dgm:prSet/>
      <dgm:spPr/>
      <dgm:t>
        <a:bodyPr/>
        <a:lstStyle/>
        <a:p>
          <a:endParaRPr lang="lt-LT"/>
        </a:p>
      </dgm:t>
    </dgm:pt>
    <dgm:pt modelId="{DF2F33DC-1C4A-4E27-8954-AACE2069F655}" type="sibTrans" cxnId="{4A32E6D3-680D-4CBC-B841-7C50083B468C}">
      <dgm:prSet/>
      <dgm:spPr/>
      <dgm:t>
        <a:bodyPr/>
        <a:lstStyle/>
        <a:p>
          <a:endParaRPr lang="lt-LT"/>
        </a:p>
      </dgm:t>
    </dgm:pt>
    <dgm:pt modelId="{567CE906-E9AE-44A5-A0D9-938E7FD75BA3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7E55FC-553B-439A-BF13-01AF16571E22}" type="parTrans" cxnId="{7E67DDE7-9440-4332-ACF5-AC9FC701F67D}">
      <dgm:prSet/>
      <dgm:spPr/>
      <dgm:t>
        <a:bodyPr/>
        <a:lstStyle/>
        <a:p>
          <a:endParaRPr lang="lt-LT"/>
        </a:p>
      </dgm:t>
    </dgm:pt>
    <dgm:pt modelId="{0A76ED96-DA5B-4CA2-BC3A-44104CDB1A9F}" type="sibTrans" cxnId="{7E67DDE7-9440-4332-ACF5-AC9FC701F67D}">
      <dgm:prSet/>
      <dgm:spPr/>
      <dgm:t>
        <a:bodyPr/>
        <a:lstStyle/>
        <a:p>
          <a:endParaRPr lang="lt-LT"/>
        </a:p>
      </dgm:t>
    </dgm:pt>
    <dgm:pt modelId="{79CCFF6F-3569-4F6D-83E2-5DBB42EFB4D1}" type="pres">
      <dgm:prSet presAssocID="{A48E697A-03A7-4EFB-9660-1DFE0D793619}" presName="compositeShape" presStyleCnt="0">
        <dgm:presLayoutVars>
          <dgm:chMax val="7"/>
          <dgm:dir/>
          <dgm:resizeHandles val="exact"/>
        </dgm:presLayoutVars>
      </dgm:prSet>
      <dgm:spPr/>
    </dgm:pt>
    <dgm:pt modelId="{59054116-1DEC-4CF0-9B98-8EB20362EC8A}" type="pres">
      <dgm:prSet presAssocID="{A48E697A-03A7-4EFB-9660-1DFE0D793619}" presName="wedge1" presStyleLbl="node1" presStyleIdx="0" presStyleCnt="3" custLinFactNeighborX="-943" custLinFactNeighborY="315"/>
      <dgm:spPr/>
      <dgm:t>
        <a:bodyPr/>
        <a:lstStyle/>
        <a:p>
          <a:endParaRPr lang="lt-LT"/>
        </a:p>
      </dgm:t>
    </dgm:pt>
    <dgm:pt modelId="{330DF3B0-EBB0-406E-BB3A-36AD008EB3B8}" type="pres">
      <dgm:prSet presAssocID="{A48E697A-03A7-4EFB-9660-1DFE0D79361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058663D-C4E0-4248-9BDC-933437C5C35D}" type="pres">
      <dgm:prSet presAssocID="{A48E697A-03A7-4EFB-9660-1DFE0D793619}" presName="wedge2" presStyleLbl="node1" presStyleIdx="1" presStyleCnt="3"/>
      <dgm:spPr/>
      <dgm:t>
        <a:bodyPr/>
        <a:lstStyle/>
        <a:p>
          <a:endParaRPr lang="lt-LT"/>
        </a:p>
      </dgm:t>
    </dgm:pt>
    <dgm:pt modelId="{C465C667-66F8-482B-8C4A-080AE24F2689}" type="pres">
      <dgm:prSet presAssocID="{A48E697A-03A7-4EFB-9660-1DFE0D79361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10E22DF-09A0-47D6-9497-A3FCDE3328E9}" type="pres">
      <dgm:prSet presAssocID="{A48E697A-03A7-4EFB-9660-1DFE0D793619}" presName="wedge3" presStyleLbl="node1" presStyleIdx="2" presStyleCnt="3"/>
      <dgm:spPr/>
      <dgm:t>
        <a:bodyPr/>
        <a:lstStyle/>
        <a:p>
          <a:endParaRPr lang="lt-LT"/>
        </a:p>
      </dgm:t>
    </dgm:pt>
    <dgm:pt modelId="{C1539735-E513-46EF-8C38-A8ABBF84DD1D}" type="pres">
      <dgm:prSet presAssocID="{A48E697A-03A7-4EFB-9660-1DFE0D79361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132D13BD-A463-4E64-A1CF-DAA951854D7E}" type="presOf" srcId="{567CE906-E9AE-44A5-A0D9-938E7FD75BA3}" destId="{C1539735-E513-46EF-8C38-A8ABBF84DD1D}" srcOrd="1" destOrd="0" presId="urn:microsoft.com/office/officeart/2005/8/layout/chart3"/>
    <dgm:cxn modelId="{BAD05E6E-22E4-4AEB-8362-D3CD3F2680D2}" srcId="{A48E697A-03A7-4EFB-9660-1DFE0D793619}" destId="{E142C9E0-29E7-413C-BE0D-172AB100711A}" srcOrd="0" destOrd="0" parTransId="{E20E8326-C451-4B37-81AA-A3F23FD7D160}" sibTransId="{16EB41FC-7399-4245-9F23-0EF605BF972D}"/>
    <dgm:cxn modelId="{97AD9F68-0BDD-4510-AA10-689019CDD99D}" type="presOf" srcId="{E142C9E0-29E7-413C-BE0D-172AB100711A}" destId="{330DF3B0-EBB0-406E-BB3A-36AD008EB3B8}" srcOrd="1" destOrd="0" presId="urn:microsoft.com/office/officeart/2005/8/layout/chart3"/>
    <dgm:cxn modelId="{A537750F-CE70-4B67-B2D4-C04152876499}" type="presOf" srcId="{A48E697A-03A7-4EFB-9660-1DFE0D793619}" destId="{79CCFF6F-3569-4F6D-83E2-5DBB42EFB4D1}" srcOrd="0" destOrd="0" presId="urn:microsoft.com/office/officeart/2005/8/layout/chart3"/>
    <dgm:cxn modelId="{7E67DDE7-9440-4332-ACF5-AC9FC701F67D}" srcId="{A48E697A-03A7-4EFB-9660-1DFE0D793619}" destId="{567CE906-E9AE-44A5-A0D9-938E7FD75BA3}" srcOrd="2" destOrd="0" parTransId="{5A7E55FC-553B-439A-BF13-01AF16571E22}" sibTransId="{0A76ED96-DA5B-4CA2-BC3A-44104CDB1A9F}"/>
    <dgm:cxn modelId="{84C1B132-4807-4320-91A8-90CDA65B77A2}" type="presOf" srcId="{9E412234-172D-454E-8408-EED28EA46687}" destId="{C465C667-66F8-482B-8C4A-080AE24F2689}" srcOrd="1" destOrd="0" presId="urn:microsoft.com/office/officeart/2005/8/layout/chart3"/>
    <dgm:cxn modelId="{75E33408-0E27-4B79-9708-DFD9D397F3C9}" type="presOf" srcId="{E142C9E0-29E7-413C-BE0D-172AB100711A}" destId="{59054116-1DEC-4CF0-9B98-8EB20362EC8A}" srcOrd="0" destOrd="0" presId="urn:microsoft.com/office/officeart/2005/8/layout/chart3"/>
    <dgm:cxn modelId="{4A32E6D3-680D-4CBC-B841-7C50083B468C}" srcId="{A48E697A-03A7-4EFB-9660-1DFE0D793619}" destId="{9E412234-172D-454E-8408-EED28EA46687}" srcOrd="1" destOrd="0" parTransId="{E73AA5B5-14C3-4FEC-8481-0ACC354C2FDA}" sibTransId="{DF2F33DC-1C4A-4E27-8954-AACE2069F655}"/>
    <dgm:cxn modelId="{400BC7A0-29E0-44C3-A634-411188330C82}" type="presOf" srcId="{9E412234-172D-454E-8408-EED28EA46687}" destId="{1058663D-C4E0-4248-9BDC-933437C5C35D}" srcOrd="0" destOrd="0" presId="urn:microsoft.com/office/officeart/2005/8/layout/chart3"/>
    <dgm:cxn modelId="{F1BC7299-9D7A-4D99-9549-3EB84BA7387E}" type="presOf" srcId="{567CE906-E9AE-44A5-A0D9-938E7FD75BA3}" destId="{A10E22DF-09A0-47D6-9497-A3FCDE3328E9}" srcOrd="0" destOrd="0" presId="urn:microsoft.com/office/officeart/2005/8/layout/chart3"/>
    <dgm:cxn modelId="{9900A1C0-7168-45D4-B670-4FBB8DA6AE1C}" type="presParOf" srcId="{79CCFF6F-3569-4F6D-83E2-5DBB42EFB4D1}" destId="{59054116-1DEC-4CF0-9B98-8EB20362EC8A}" srcOrd="0" destOrd="0" presId="urn:microsoft.com/office/officeart/2005/8/layout/chart3"/>
    <dgm:cxn modelId="{5690C693-A011-4033-8EBD-305EB973930D}" type="presParOf" srcId="{79CCFF6F-3569-4F6D-83E2-5DBB42EFB4D1}" destId="{330DF3B0-EBB0-406E-BB3A-36AD008EB3B8}" srcOrd="1" destOrd="0" presId="urn:microsoft.com/office/officeart/2005/8/layout/chart3"/>
    <dgm:cxn modelId="{3CE7353B-0466-4259-8B3D-F68E50C54C3C}" type="presParOf" srcId="{79CCFF6F-3569-4F6D-83E2-5DBB42EFB4D1}" destId="{1058663D-C4E0-4248-9BDC-933437C5C35D}" srcOrd="2" destOrd="0" presId="urn:microsoft.com/office/officeart/2005/8/layout/chart3"/>
    <dgm:cxn modelId="{4A2D0FE6-4F73-40C6-B963-031B8AEF52FF}" type="presParOf" srcId="{79CCFF6F-3569-4F6D-83E2-5DBB42EFB4D1}" destId="{C465C667-66F8-482B-8C4A-080AE24F2689}" srcOrd="3" destOrd="0" presId="urn:microsoft.com/office/officeart/2005/8/layout/chart3"/>
    <dgm:cxn modelId="{B2512A72-4186-470D-BEBD-384B90A46B0B}" type="presParOf" srcId="{79CCFF6F-3569-4F6D-83E2-5DBB42EFB4D1}" destId="{A10E22DF-09A0-47D6-9497-A3FCDE3328E9}" srcOrd="4" destOrd="0" presId="urn:microsoft.com/office/officeart/2005/8/layout/chart3"/>
    <dgm:cxn modelId="{C116147E-8F59-4771-8815-A733984B013E}" type="presParOf" srcId="{79CCFF6F-3569-4F6D-83E2-5DBB42EFB4D1}" destId="{C1539735-E513-46EF-8C38-A8ABBF84DD1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8E697A-03A7-4EFB-9660-1DFE0D793619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E142C9E0-29E7-413C-BE0D-172AB100711A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0E8326-C451-4B37-81AA-A3F23FD7D160}" type="parTrans" cxnId="{BAD05E6E-22E4-4AEB-8362-D3CD3F2680D2}">
      <dgm:prSet/>
      <dgm:spPr/>
      <dgm:t>
        <a:bodyPr/>
        <a:lstStyle/>
        <a:p>
          <a:endParaRPr lang="lt-LT"/>
        </a:p>
      </dgm:t>
    </dgm:pt>
    <dgm:pt modelId="{16EB41FC-7399-4245-9F23-0EF605BF972D}" type="sibTrans" cxnId="{BAD05E6E-22E4-4AEB-8362-D3CD3F2680D2}">
      <dgm:prSet/>
      <dgm:spPr/>
      <dgm:t>
        <a:bodyPr/>
        <a:lstStyle/>
        <a:p>
          <a:endParaRPr lang="lt-LT"/>
        </a:p>
      </dgm:t>
    </dgm:pt>
    <dgm:pt modelId="{9E412234-172D-454E-8408-EED28EA46687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AA5B5-14C3-4FEC-8481-0ACC354C2FDA}" type="parTrans" cxnId="{4A32E6D3-680D-4CBC-B841-7C50083B468C}">
      <dgm:prSet/>
      <dgm:spPr/>
      <dgm:t>
        <a:bodyPr/>
        <a:lstStyle/>
        <a:p>
          <a:endParaRPr lang="lt-LT"/>
        </a:p>
      </dgm:t>
    </dgm:pt>
    <dgm:pt modelId="{DF2F33DC-1C4A-4E27-8954-AACE2069F655}" type="sibTrans" cxnId="{4A32E6D3-680D-4CBC-B841-7C50083B468C}">
      <dgm:prSet/>
      <dgm:spPr/>
      <dgm:t>
        <a:bodyPr/>
        <a:lstStyle/>
        <a:p>
          <a:endParaRPr lang="lt-LT"/>
        </a:p>
      </dgm:t>
    </dgm:pt>
    <dgm:pt modelId="{567CE906-E9AE-44A5-A0D9-938E7FD75BA3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7E55FC-553B-439A-BF13-01AF16571E22}" type="parTrans" cxnId="{7E67DDE7-9440-4332-ACF5-AC9FC701F67D}">
      <dgm:prSet/>
      <dgm:spPr/>
      <dgm:t>
        <a:bodyPr/>
        <a:lstStyle/>
        <a:p>
          <a:endParaRPr lang="lt-LT"/>
        </a:p>
      </dgm:t>
    </dgm:pt>
    <dgm:pt modelId="{0A76ED96-DA5B-4CA2-BC3A-44104CDB1A9F}" type="sibTrans" cxnId="{7E67DDE7-9440-4332-ACF5-AC9FC701F67D}">
      <dgm:prSet/>
      <dgm:spPr/>
      <dgm:t>
        <a:bodyPr/>
        <a:lstStyle/>
        <a:p>
          <a:endParaRPr lang="lt-LT"/>
        </a:p>
      </dgm:t>
    </dgm:pt>
    <dgm:pt modelId="{79CCFF6F-3569-4F6D-83E2-5DBB42EFB4D1}" type="pres">
      <dgm:prSet presAssocID="{A48E697A-03A7-4EFB-9660-1DFE0D793619}" presName="compositeShape" presStyleCnt="0">
        <dgm:presLayoutVars>
          <dgm:chMax val="7"/>
          <dgm:dir/>
          <dgm:resizeHandles val="exact"/>
        </dgm:presLayoutVars>
      </dgm:prSet>
      <dgm:spPr/>
    </dgm:pt>
    <dgm:pt modelId="{59054116-1DEC-4CF0-9B98-8EB20362EC8A}" type="pres">
      <dgm:prSet presAssocID="{A48E697A-03A7-4EFB-9660-1DFE0D793619}" presName="wedge1" presStyleLbl="node1" presStyleIdx="0" presStyleCnt="3" custLinFactNeighborX="-483" custLinFactNeighborY="775"/>
      <dgm:spPr/>
      <dgm:t>
        <a:bodyPr/>
        <a:lstStyle/>
        <a:p>
          <a:endParaRPr lang="lt-LT"/>
        </a:p>
      </dgm:t>
    </dgm:pt>
    <dgm:pt modelId="{330DF3B0-EBB0-406E-BB3A-36AD008EB3B8}" type="pres">
      <dgm:prSet presAssocID="{A48E697A-03A7-4EFB-9660-1DFE0D79361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058663D-C4E0-4248-9BDC-933437C5C35D}" type="pres">
      <dgm:prSet presAssocID="{A48E697A-03A7-4EFB-9660-1DFE0D793619}" presName="wedge2" presStyleLbl="node1" presStyleIdx="1" presStyleCnt="3"/>
      <dgm:spPr/>
      <dgm:t>
        <a:bodyPr/>
        <a:lstStyle/>
        <a:p>
          <a:endParaRPr lang="lt-LT"/>
        </a:p>
      </dgm:t>
    </dgm:pt>
    <dgm:pt modelId="{C465C667-66F8-482B-8C4A-080AE24F2689}" type="pres">
      <dgm:prSet presAssocID="{A48E697A-03A7-4EFB-9660-1DFE0D79361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10E22DF-09A0-47D6-9497-A3FCDE3328E9}" type="pres">
      <dgm:prSet presAssocID="{A48E697A-03A7-4EFB-9660-1DFE0D793619}" presName="wedge3" presStyleLbl="node1" presStyleIdx="2" presStyleCnt="3"/>
      <dgm:spPr/>
      <dgm:t>
        <a:bodyPr/>
        <a:lstStyle/>
        <a:p>
          <a:endParaRPr lang="lt-LT"/>
        </a:p>
      </dgm:t>
    </dgm:pt>
    <dgm:pt modelId="{C1539735-E513-46EF-8C38-A8ABBF84DD1D}" type="pres">
      <dgm:prSet presAssocID="{A48E697A-03A7-4EFB-9660-1DFE0D79361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644EA3CA-5BB9-4159-A6FE-14F53CB2C3B2}" type="presOf" srcId="{567CE906-E9AE-44A5-A0D9-938E7FD75BA3}" destId="{C1539735-E513-46EF-8C38-A8ABBF84DD1D}" srcOrd="1" destOrd="0" presId="urn:microsoft.com/office/officeart/2005/8/layout/chart3"/>
    <dgm:cxn modelId="{BAD05E6E-22E4-4AEB-8362-D3CD3F2680D2}" srcId="{A48E697A-03A7-4EFB-9660-1DFE0D793619}" destId="{E142C9E0-29E7-413C-BE0D-172AB100711A}" srcOrd="0" destOrd="0" parTransId="{E20E8326-C451-4B37-81AA-A3F23FD7D160}" sibTransId="{16EB41FC-7399-4245-9F23-0EF605BF972D}"/>
    <dgm:cxn modelId="{7E67DDE7-9440-4332-ACF5-AC9FC701F67D}" srcId="{A48E697A-03A7-4EFB-9660-1DFE0D793619}" destId="{567CE906-E9AE-44A5-A0D9-938E7FD75BA3}" srcOrd="2" destOrd="0" parTransId="{5A7E55FC-553B-439A-BF13-01AF16571E22}" sibTransId="{0A76ED96-DA5B-4CA2-BC3A-44104CDB1A9F}"/>
    <dgm:cxn modelId="{3B3E1B5A-1990-4EF5-9265-D2F7A0DAC58B}" type="presOf" srcId="{9E412234-172D-454E-8408-EED28EA46687}" destId="{C465C667-66F8-482B-8C4A-080AE24F2689}" srcOrd="1" destOrd="0" presId="urn:microsoft.com/office/officeart/2005/8/layout/chart3"/>
    <dgm:cxn modelId="{2FBC6C35-2DE9-44E5-8CC2-4EDB9CB59CA8}" type="presOf" srcId="{9E412234-172D-454E-8408-EED28EA46687}" destId="{1058663D-C4E0-4248-9BDC-933437C5C35D}" srcOrd="0" destOrd="0" presId="urn:microsoft.com/office/officeart/2005/8/layout/chart3"/>
    <dgm:cxn modelId="{4A32E6D3-680D-4CBC-B841-7C50083B468C}" srcId="{A48E697A-03A7-4EFB-9660-1DFE0D793619}" destId="{9E412234-172D-454E-8408-EED28EA46687}" srcOrd="1" destOrd="0" parTransId="{E73AA5B5-14C3-4FEC-8481-0ACC354C2FDA}" sibTransId="{DF2F33DC-1C4A-4E27-8954-AACE2069F655}"/>
    <dgm:cxn modelId="{29284882-07A8-43CE-8E47-D4D213DE7976}" type="presOf" srcId="{E142C9E0-29E7-413C-BE0D-172AB100711A}" destId="{330DF3B0-EBB0-406E-BB3A-36AD008EB3B8}" srcOrd="1" destOrd="0" presId="urn:microsoft.com/office/officeart/2005/8/layout/chart3"/>
    <dgm:cxn modelId="{E59C447A-129C-4C8F-BD1C-B923FDEC5E89}" type="presOf" srcId="{A48E697A-03A7-4EFB-9660-1DFE0D793619}" destId="{79CCFF6F-3569-4F6D-83E2-5DBB42EFB4D1}" srcOrd="0" destOrd="0" presId="urn:microsoft.com/office/officeart/2005/8/layout/chart3"/>
    <dgm:cxn modelId="{EDC6D875-DE2F-486C-AEB1-DFA209B3D0C0}" type="presOf" srcId="{567CE906-E9AE-44A5-A0D9-938E7FD75BA3}" destId="{A10E22DF-09A0-47D6-9497-A3FCDE3328E9}" srcOrd="0" destOrd="0" presId="urn:microsoft.com/office/officeart/2005/8/layout/chart3"/>
    <dgm:cxn modelId="{96F4EBA5-1C36-49B0-AC84-002EBBD71CB6}" type="presOf" srcId="{E142C9E0-29E7-413C-BE0D-172AB100711A}" destId="{59054116-1DEC-4CF0-9B98-8EB20362EC8A}" srcOrd="0" destOrd="0" presId="urn:microsoft.com/office/officeart/2005/8/layout/chart3"/>
    <dgm:cxn modelId="{20A41607-9BEF-43A3-B61C-AD6A7C8251E7}" type="presParOf" srcId="{79CCFF6F-3569-4F6D-83E2-5DBB42EFB4D1}" destId="{59054116-1DEC-4CF0-9B98-8EB20362EC8A}" srcOrd="0" destOrd="0" presId="urn:microsoft.com/office/officeart/2005/8/layout/chart3"/>
    <dgm:cxn modelId="{85F38CBF-B223-4B20-B961-B23E67EFC073}" type="presParOf" srcId="{79CCFF6F-3569-4F6D-83E2-5DBB42EFB4D1}" destId="{330DF3B0-EBB0-406E-BB3A-36AD008EB3B8}" srcOrd="1" destOrd="0" presId="urn:microsoft.com/office/officeart/2005/8/layout/chart3"/>
    <dgm:cxn modelId="{C514519F-3599-45F0-9527-4DDAD574869B}" type="presParOf" srcId="{79CCFF6F-3569-4F6D-83E2-5DBB42EFB4D1}" destId="{1058663D-C4E0-4248-9BDC-933437C5C35D}" srcOrd="2" destOrd="0" presId="urn:microsoft.com/office/officeart/2005/8/layout/chart3"/>
    <dgm:cxn modelId="{D2EC24E3-AB7B-44B0-B838-5E5387D7C25F}" type="presParOf" srcId="{79CCFF6F-3569-4F6D-83E2-5DBB42EFB4D1}" destId="{C465C667-66F8-482B-8C4A-080AE24F2689}" srcOrd="3" destOrd="0" presId="urn:microsoft.com/office/officeart/2005/8/layout/chart3"/>
    <dgm:cxn modelId="{D248598D-A66C-438F-B2B3-EAED35AA33B4}" type="presParOf" srcId="{79CCFF6F-3569-4F6D-83E2-5DBB42EFB4D1}" destId="{A10E22DF-09A0-47D6-9497-A3FCDE3328E9}" srcOrd="4" destOrd="0" presId="urn:microsoft.com/office/officeart/2005/8/layout/chart3"/>
    <dgm:cxn modelId="{943A60DA-11B2-498C-9093-17C0582D6EA0}" type="presParOf" srcId="{79CCFF6F-3569-4F6D-83E2-5DBB42EFB4D1}" destId="{C1539735-E513-46EF-8C38-A8ABBF84DD1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8E697A-03A7-4EFB-9660-1DFE0D793619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E142C9E0-29E7-413C-BE0D-172AB100711A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0E8326-C451-4B37-81AA-A3F23FD7D160}" type="parTrans" cxnId="{BAD05E6E-22E4-4AEB-8362-D3CD3F2680D2}">
      <dgm:prSet/>
      <dgm:spPr/>
      <dgm:t>
        <a:bodyPr/>
        <a:lstStyle/>
        <a:p>
          <a:endParaRPr lang="lt-LT"/>
        </a:p>
      </dgm:t>
    </dgm:pt>
    <dgm:pt modelId="{16EB41FC-7399-4245-9F23-0EF605BF972D}" type="sibTrans" cxnId="{BAD05E6E-22E4-4AEB-8362-D3CD3F2680D2}">
      <dgm:prSet/>
      <dgm:spPr/>
      <dgm:t>
        <a:bodyPr/>
        <a:lstStyle/>
        <a:p>
          <a:endParaRPr lang="lt-LT"/>
        </a:p>
      </dgm:t>
    </dgm:pt>
    <dgm:pt modelId="{9E412234-172D-454E-8408-EED28EA46687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AA5B5-14C3-4FEC-8481-0ACC354C2FDA}" type="parTrans" cxnId="{4A32E6D3-680D-4CBC-B841-7C50083B468C}">
      <dgm:prSet/>
      <dgm:spPr/>
      <dgm:t>
        <a:bodyPr/>
        <a:lstStyle/>
        <a:p>
          <a:endParaRPr lang="lt-LT"/>
        </a:p>
      </dgm:t>
    </dgm:pt>
    <dgm:pt modelId="{DF2F33DC-1C4A-4E27-8954-AACE2069F655}" type="sibTrans" cxnId="{4A32E6D3-680D-4CBC-B841-7C50083B468C}">
      <dgm:prSet/>
      <dgm:spPr/>
      <dgm:t>
        <a:bodyPr/>
        <a:lstStyle/>
        <a:p>
          <a:endParaRPr lang="lt-LT"/>
        </a:p>
      </dgm:t>
    </dgm:pt>
    <dgm:pt modelId="{567CE906-E9AE-44A5-A0D9-938E7FD75BA3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7E55FC-553B-439A-BF13-01AF16571E22}" type="parTrans" cxnId="{7E67DDE7-9440-4332-ACF5-AC9FC701F67D}">
      <dgm:prSet/>
      <dgm:spPr/>
      <dgm:t>
        <a:bodyPr/>
        <a:lstStyle/>
        <a:p>
          <a:endParaRPr lang="lt-LT"/>
        </a:p>
      </dgm:t>
    </dgm:pt>
    <dgm:pt modelId="{0A76ED96-DA5B-4CA2-BC3A-44104CDB1A9F}" type="sibTrans" cxnId="{7E67DDE7-9440-4332-ACF5-AC9FC701F67D}">
      <dgm:prSet/>
      <dgm:spPr/>
      <dgm:t>
        <a:bodyPr/>
        <a:lstStyle/>
        <a:p>
          <a:endParaRPr lang="lt-LT"/>
        </a:p>
      </dgm:t>
    </dgm:pt>
    <dgm:pt modelId="{79CCFF6F-3569-4F6D-83E2-5DBB42EFB4D1}" type="pres">
      <dgm:prSet presAssocID="{A48E697A-03A7-4EFB-9660-1DFE0D793619}" presName="compositeShape" presStyleCnt="0">
        <dgm:presLayoutVars>
          <dgm:chMax val="7"/>
          <dgm:dir/>
          <dgm:resizeHandles val="exact"/>
        </dgm:presLayoutVars>
      </dgm:prSet>
      <dgm:spPr/>
    </dgm:pt>
    <dgm:pt modelId="{59054116-1DEC-4CF0-9B98-8EB20362EC8A}" type="pres">
      <dgm:prSet presAssocID="{A48E697A-03A7-4EFB-9660-1DFE0D793619}" presName="wedge1" presStyleLbl="node1" presStyleIdx="0" presStyleCnt="3" custLinFactNeighborX="-483" custLinFactNeighborY="775"/>
      <dgm:spPr/>
      <dgm:t>
        <a:bodyPr/>
        <a:lstStyle/>
        <a:p>
          <a:endParaRPr lang="lt-LT"/>
        </a:p>
      </dgm:t>
    </dgm:pt>
    <dgm:pt modelId="{330DF3B0-EBB0-406E-BB3A-36AD008EB3B8}" type="pres">
      <dgm:prSet presAssocID="{A48E697A-03A7-4EFB-9660-1DFE0D79361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058663D-C4E0-4248-9BDC-933437C5C35D}" type="pres">
      <dgm:prSet presAssocID="{A48E697A-03A7-4EFB-9660-1DFE0D793619}" presName="wedge2" presStyleLbl="node1" presStyleIdx="1" presStyleCnt="3"/>
      <dgm:spPr/>
      <dgm:t>
        <a:bodyPr/>
        <a:lstStyle/>
        <a:p>
          <a:endParaRPr lang="lt-LT"/>
        </a:p>
      </dgm:t>
    </dgm:pt>
    <dgm:pt modelId="{C465C667-66F8-482B-8C4A-080AE24F2689}" type="pres">
      <dgm:prSet presAssocID="{A48E697A-03A7-4EFB-9660-1DFE0D79361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10E22DF-09A0-47D6-9497-A3FCDE3328E9}" type="pres">
      <dgm:prSet presAssocID="{A48E697A-03A7-4EFB-9660-1DFE0D793619}" presName="wedge3" presStyleLbl="node1" presStyleIdx="2" presStyleCnt="3"/>
      <dgm:spPr/>
      <dgm:t>
        <a:bodyPr/>
        <a:lstStyle/>
        <a:p>
          <a:endParaRPr lang="lt-LT"/>
        </a:p>
      </dgm:t>
    </dgm:pt>
    <dgm:pt modelId="{C1539735-E513-46EF-8C38-A8ABBF84DD1D}" type="pres">
      <dgm:prSet presAssocID="{A48E697A-03A7-4EFB-9660-1DFE0D79361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BEE81E97-A832-46D8-AF0E-91DEC44C6985}" type="presOf" srcId="{A48E697A-03A7-4EFB-9660-1DFE0D793619}" destId="{79CCFF6F-3569-4F6D-83E2-5DBB42EFB4D1}" srcOrd="0" destOrd="0" presId="urn:microsoft.com/office/officeart/2005/8/layout/chart3"/>
    <dgm:cxn modelId="{BAD05E6E-22E4-4AEB-8362-D3CD3F2680D2}" srcId="{A48E697A-03A7-4EFB-9660-1DFE0D793619}" destId="{E142C9E0-29E7-413C-BE0D-172AB100711A}" srcOrd="0" destOrd="0" parTransId="{E20E8326-C451-4B37-81AA-A3F23FD7D160}" sibTransId="{16EB41FC-7399-4245-9F23-0EF605BF972D}"/>
    <dgm:cxn modelId="{9E0CF786-2D27-4E69-BE61-AE2432635182}" type="presOf" srcId="{9E412234-172D-454E-8408-EED28EA46687}" destId="{1058663D-C4E0-4248-9BDC-933437C5C35D}" srcOrd="0" destOrd="0" presId="urn:microsoft.com/office/officeart/2005/8/layout/chart3"/>
    <dgm:cxn modelId="{D2D93156-32DE-403E-94EB-D1A8CFEDC712}" type="presOf" srcId="{9E412234-172D-454E-8408-EED28EA46687}" destId="{C465C667-66F8-482B-8C4A-080AE24F2689}" srcOrd="1" destOrd="0" presId="urn:microsoft.com/office/officeart/2005/8/layout/chart3"/>
    <dgm:cxn modelId="{7E67DDE7-9440-4332-ACF5-AC9FC701F67D}" srcId="{A48E697A-03A7-4EFB-9660-1DFE0D793619}" destId="{567CE906-E9AE-44A5-A0D9-938E7FD75BA3}" srcOrd="2" destOrd="0" parTransId="{5A7E55FC-553B-439A-BF13-01AF16571E22}" sibTransId="{0A76ED96-DA5B-4CA2-BC3A-44104CDB1A9F}"/>
    <dgm:cxn modelId="{05206433-EC94-4BF0-9601-1E6F6A88844C}" type="presOf" srcId="{E142C9E0-29E7-413C-BE0D-172AB100711A}" destId="{330DF3B0-EBB0-406E-BB3A-36AD008EB3B8}" srcOrd="1" destOrd="0" presId="urn:microsoft.com/office/officeart/2005/8/layout/chart3"/>
    <dgm:cxn modelId="{088D49EF-6E63-419A-93B4-EC252734FC55}" type="presOf" srcId="{E142C9E0-29E7-413C-BE0D-172AB100711A}" destId="{59054116-1DEC-4CF0-9B98-8EB20362EC8A}" srcOrd="0" destOrd="0" presId="urn:microsoft.com/office/officeart/2005/8/layout/chart3"/>
    <dgm:cxn modelId="{4A32E6D3-680D-4CBC-B841-7C50083B468C}" srcId="{A48E697A-03A7-4EFB-9660-1DFE0D793619}" destId="{9E412234-172D-454E-8408-EED28EA46687}" srcOrd="1" destOrd="0" parTransId="{E73AA5B5-14C3-4FEC-8481-0ACC354C2FDA}" sibTransId="{DF2F33DC-1C4A-4E27-8954-AACE2069F655}"/>
    <dgm:cxn modelId="{9DEC571F-2C26-4470-A37A-5CB20829BCD3}" type="presOf" srcId="{567CE906-E9AE-44A5-A0D9-938E7FD75BA3}" destId="{C1539735-E513-46EF-8C38-A8ABBF84DD1D}" srcOrd="1" destOrd="0" presId="urn:microsoft.com/office/officeart/2005/8/layout/chart3"/>
    <dgm:cxn modelId="{23EE8734-9687-400C-84B6-368A1EEDA0DD}" type="presOf" srcId="{567CE906-E9AE-44A5-A0D9-938E7FD75BA3}" destId="{A10E22DF-09A0-47D6-9497-A3FCDE3328E9}" srcOrd="0" destOrd="0" presId="urn:microsoft.com/office/officeart/2005/8/layout/chart3"/>
    <dgm:cxn modelId="{5FE16795-36ED-4F71-8A18-3E66A406596C}" type="presParOf" srcId="{79CCFF6F-3569-4F6D-83E2-5DBB42EFB4D1}" destId="{59054116-1DEC-4CF0-9B98-8EB20362EC8A}" srcOrd="0" destOrd="0" presId="urn:microsoft.com/office/officeart/2005/8/layout/chart3"/>
    <dgm:cxn modelId="{BFA7E971-A6EF-4C1E-BAA2-350D2A7920C9}" type="presParOf" srcId="{79CCFF6F-3569-4F6D-83E2-5DBB42EFB4D1}" destId="{330DF3B0-EBB0-406E-BB3A-36AD008EB3B8}" srcOrd="1" destOrd="0" presId="urn:microsoft.com/office/officeart/2005/8/layout/chart3"/>
    <dgm:cxn modelId="{5E3DC455-8B61-4A94-99A7-248A5626308E}" type="presParOf" srcId="{79CCFF6F-3569-4F6D-83E2-5DBB42EFB4D1}" destId="{1058663D-C4E0-4248-9BDC-933437C5C35D}" srcOrd="2" destOrd="0" presId="urn:microsoft.com/office/officeart/2005/8/layout/chart3"/>
    <dgm:cxn modelId="{9369C7E8-69A6-4719-98F2-54E3A6CCBE2C}" type="presParOf" srcId="{79CCFF6F-3569-4F6D-83E2-5DBB42EFB4D1}" destId="{C465C667-66F8-482B-8C4A-080AE24F2689}" srcOrd="3" destOrd="0" presId="urn:microsoft.com/office/officeart/2005/8/layout/chart3"/>
    <dgm:cxn modelId="{401FB1EC-011D-44B9-B10A-124483E92766}" type="presParOf" srcId="{79CCFF6F-3569-4F6D-83E2-5DBB42EFB4D1}" destId="{A10E22DF-09A0-47D6-9497-A3FCDE3328E9}" srcOrd="4" destOrd="0" presId="urn:microsoft.com/office/officeart/2005/8/layout/chart3"/>
    <dgm:cxn modelId="{EA921E3E-2365-403A-B9BB-FD7E169BA586}" type="presParOf" srcId="{79CCFF6F-3569-4F6D-83E2-5DBB42EFB4D1}" destId="{C1539735-E513-46EF-8C38-A8ABBF84DD1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8E697A-03A7-4EFB-9660-1DFE0D793619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E142C9E0-29E7-413C-BE0D-172AB100711A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0E8326-C451-4B37-81AA-A3F23FD7D160}" type="parTrans" cxnId="{BAD05E6E-22E4-4AEB-8362-D3CD3F2680D2}">
      <dgm:prSet/>
      <dgm:spPr/>
      <dgm:t>
        <a:bodyPr/>
        <a:lstStyle/>
        <a:p>
          <a:endParaRPr lang="lt-LT"/>
        </a:p>
      </dgm:t>
    </dgm:pt>
    <dgm:pt modelId="{16EB41FC-7399-4245-9F23-0EF605BF972D}" type="sibTrans" cxnId="{BAD05E6E-22E4-4AEB-8362-D3CD3F2680D2}">
      <dgm:prSet/>
      <dgm:spPr/>
      <dgm:t>
        <a:bodyPr/>
        <a:lstStyle/>
        <a:p>
          <a:endParaRPr lang="lt-LT"/>
        </a:p>
      </dgm:t>
    </dgm:pt>
    <dgm:pt modelId="{9E412234-172D-454E-8408-EED28EA46687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AA5B5-14C3-4FEC-8481-0ACC354C2FDA}" type="parTrans" cxnId="{4A32E6D3-680D-4CBC-B841-7C50083B468C}">
      <dgm:prSet/>
      <dgm:spPr/>
      <dgm:t>
        <a:bodyPr/>
        <a:lstStyle/>
        <a:p>
          <a:endParaRPr lang="lt-LT"/>
        </a:p>
      </dgm:t>
    </dgm:pt>
    <dgm:pt modelId="{DF2F33DC-1C4A-4E27-8954-AACE2069F655}" type="sibTrans" cxnId="{4A32E6D3-680D-4CBC-B841-7C50083B468C}">
      <dgm:prSet/>
      <dgm:spPr/>
      <dgm:t>
        <a:bodyPr/>
        <a:lstStyle/>
        <a:p>
          <a:endParaRPr lang="lt-LT"/>
        </a:p>
      </dgm:t>
    </dgm:pt>
    <dgm:pt modelId="{567CE906-E9AE-44A5-A0D9-938E7FD75BA3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7E55FC-553B-439A-BF13-01AF16571E22}" type="parTrans" cxnId="{7E67DDE7-9440-4332-ACF5-AC9FC701F67D}">
      <dgm:prSet/>
      <dgm:spPr/>
      <dgm:t>
        <a:bodyPr/>
        <a:lstStyle/>
        <a:p>
          <a:endParaRPr lang="lt-LT"/>
        </a:p>
      </dgm:t>
    </dgm:pt>
    <dgm:pt modelId="{0A76ED96-DA5B-4CA2-BC3A-44104CDB1A9F}" type="sibTrans" cxnId="{7E67DDE7-9440-4332-ACF5-AC9FC701F67D}">
      <dgm:prSet/>
      <dgm:spPr/>
      <dgm:t>
        <a:bodyPr/>
        <a:lstStyle/>
        <a:p>
          <a:endParaRPr lang="lt-LT"/>
        </a:p>
      </dgm:t>
    </dgm:pt>
    <dgm:pt modelId="{79CCFF6F-3569-4F6D-83E2-5DBB42EFB4D1}" type="pres">
      <dgm:prSet presAssocID="{A48E697A-03A7-4EFB-9660-1DFE0D793619}" presName="compositeShape" presStyleCnt="0">
        <dgm:presLayoutVars>
          <dgm:chMax val="7"/>
          <dgm:dir/>
          <dgm:resizeHandles val="exact"/>
        </dgm:presLayoutVars>
      </dgm:prSet>
      <dgm:spPr/>
    </dgm:pt>
    <dgm:pt modelId="{59054116-1DEC-4CF0-9B98-8EB20362EC8A}" type="pres">
      <dgm:prSet presAssocID="{A48E697A-03A7-4EFB-9660-1DFE0D793619}" presName="wedge1" presStyleLbl="node1" presStyleIdx="0" presStyleCnt="3" custLinFactNeighborX="-483" custLinFactNeighborY="775"/>
      <dgm:spPr/>
      <dgm:t>
        <a:bodyPr/>
        <a:lstStyle/>
        <a:p>
          <a:endParaRPr lang="lt-LT"/>
        </a:p>
      </dgm:t>
    </dgm:pt>
    <dgm:pt modelId="{330DF3B0-EBB0-406E-BB3A-36AD008EB3B8}" type="pres">
      <dgm:prSet presAssocID="{A48E697A-03A7-4EFB-9660-1DFE0D79361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058663D-C4E0-4248-9BDC-933437C5C35D}" type="pres">
      <dgm:prSet presAssocID="{A48E697A-03A7-4EFB-9660-1DFE0D793619}" presName="wedge2" presStyleLbl="node1" presStyleIdx="1" presStyleCnt="3"/>
      <dgm:spPr/>
      <dgm:t>
        <a:bodyPr/>
        <a:lstStyle/>
        <a:p>
          <a:endParaRPr lang="lt-LT"/>
        </a:p>
      </dgm:t>
    </dgm:pt>
    <dgm:pt modelId="{C465C667-66F8-482B-8C4A-080AE24F2689}" type="pres">
      <dgm:prSet presAssocID="{A48E697A-03A7-4EFB-9660-1DFE0D79361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10E22DF-09A0-47D6-9497-A3FCDE3328E9}" type="pres">
      <dgm:prSet presAssocID="{A48E697A-03A7-4EFB-9660-1DFE0D793619}" presName="wedge3" presStyleLbl="node1" presStyleIdx="2" presStyleCnt="3"/>
      <dgm:spPr/>
      <dgm:t>
        <a:bodyPr/>
        <a:lstStyle/>
        <a:p>
          <a:endParaRPr lang="lt-LT"/>
        </a:p>
      </dgm:t>
    </dgm:pt>
    <dgm:pt modelId="{C1539735-E513-46EF-8C38-A8ABBF84DD1D}" type="pres">
      <dgm:prSet presAssocID="{A48E697A-03A7-4EFB-9660-1DFE0D79361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DC689150-8A74-4073-ADE0-436233FBEF09}" type="presOf" srcId="{9E412234-172D-454E-8408-EED28EA46687}" destId="{1058663D-C4E0-4248-9BDC-933437C5C35D}" srcOrd="0" destOrd="0" presId="urn:microsoft.com/office/officeart/2005/8/layout/chart3"/>
    <dgm:cxn modelId="{BAD05E6E-22E4-4AEB-8362-D3CD3F2680D2}" srcId="{A48E697A-03A7-4EFB-9660-1DFE0D793619}" destId="{E142C9E0-29E7-413C-BE0D-172AB100711A}" srcOrd="0" destOrd="0" parTransId="{E20E8326-C451-4B37-81AA-A3F23FD7D160}" sibTransId="{16EB41FC-7399-4245-9F23-0EF605BF972D}"/>
    <dgm:cxn modelId="{57BC49E1-DE60-4518-9B1D-1551D5588248}" type="presOf" srcId="{A48E697A-03A7-4EFB-9660-1DFE0D793619}" destId="{79CCFF6F-3569-4F6D-83E2-5DBB42EFB4D1}" srcOrd="0" destOrd="0" presId="urn:microsoft.com/office/officeart/2005/8/layout/chart3"/>
    <dgm:cxn modelId="{BA3DD9A9-9EAA-4C97-902C-954ADAAB8DF9}" type="presOf" srcId="{E142C9E0-29E7-413C-BE0D-172AB100711A}" destId="{59054116-1DEC-4CF0-9B98-8EB20362EC8A}" srcOrd="0" destOrd="0" presId="urn:microsoft.com/office/officeart/2005/8/layout/chart3"/>
    <dgm:cxn modelId="{7E67DDE7-9440-4332-ACF5-AC9FC701F67D}" srcId="{A48E697A-03A7-4EFB-9660-1DFE0D793619}" destId="{567CE906-E9AE-44A5-A0D9-938E7FD75BA3}" srcOrd="2" destOrd="0" parTransId="{5A7E55FC-553B-439A-BF13-01AF16571E22}" sibTransId="{0A76ED96-DA5B-4CA2-BC3A-44104CDB1A9F}"/>
    <dgm:cxn modelId="{6C5B1D30-8C80-4934-8602-1E8E6D0BD10A}" type="presOf" srcId="{567CE906-E9AE-44A5-A0D9-938E7FD75BA3}" destId="{A10E22DF-09A0-47D6-9497-A3FCDE3328E9}" srcOrd="0" destOrd="0" presId="urn:microsoft.com/office/officeart/2005/8/layout/chart3"/>
    <dgm:cxn modelId="{4A32E6D3-680D-4CBC-B841-7C50083B468C}" srcId="{A48E697A-03A7-4EFB-9660-1DFE0D793619}" destId="{9E412234-172D-454E-8408-EED28EA46687}" srcOrd="1" destOrd="0" parTransId="{E73AA5B5-14C3-4FEC-8481-0ACC354C2FDA}" sibTransId="{DF2F33DC-1C4A-4E27-8954-AACE2069F655}"/>
    <dgm:cxn modelId="{83FCE279-78C9-4100-92FB-9B8D0E4BCB88}" type="presOf" srcId="{567CE906-E9AE-44A5-A0D9-938E7FD75BA3}" destId="{C1539735-E513-46EF-8C38-A8ABBF84DD1D}" srcOrd="1" destOrd="0" presId="urn:microsoft.com/office/officeart/2005/8/layout/chart3"/>
    <dgm:cxn modelId="{51E3AF0D-1728-4F96-98DD-7450A9A05BA4}" type="presOf" srcId="{E142C9E0-29E7-413C-BE0D-172AB100711A}" destId="{330DF3B0-EBB0-406E-BB3A-36AD008EB3B8}" srcOrd="1" destOrd="0" presId="urn:microsoft.com/office/officeart/2005/8/layout/chart3"/>
    <dgm:cxn modelId="{64C25E1A-117D-4125-A435-68D40BDC5FE0}" type="presOf" srcId="{9E412234-172D-454E-8408-EED28EA46687}" destId="{C465C667-66F8-482B-8C4A-080AE24F2689}" srcOrd="1" destOrd="0" presId="urn:microsoft.com/office/officeart/2005/8/layout/chart3"/>
    <dgm:cxn modelId="{F0BD6D6B-D11A-4308-8BCF-952702985AEE}" type="presParOf" srcId="{79CCFF6F-3569-4F6D-83E2-5DBB42EFB4D1}" destId="{59054116-1DEC-4CF0-9B98-8EB20362EC8A}" srcOrd="0" destOrd="0" presId="urn:microsoft.com/office/officeart/2005/8/layout/chart3"/>
    <dgm:cxn modelId="{95BDB34A-6F36-446F-8250-B6B5EDA81D6D}" type="presParOf" srcId="{79CCFF6F-3569-4F6D-83E2-5DBB42EFB4D1}" destId="{330DF3B0-EBB0-406E-BB3A-36AD008EB3B8}" srcOrd="1" destOrd="0" presId="urn:microsoft.com/office/officeart/2005/8/layout/chart3"/>
    <dgm:cxn modelId="{3926A3B7-CADC-4763-AA3A-5D546B82B60E}" type="presParOf" srcId="{79CCFF6F-3569-4F6D-83E2-5DBB42EFB4D1}" destId="{1058663D-C4E0-4248-9BDC-933437C5C35D}" srcOrd="2" destOrd="0" presId="urn:microsoft.com/office/officeart/2005/8/layout/chart3"/>
    <dgm:cxn modelId="{C0542D99-B5DE-49B2-AC51-2C75133B208B}" type="presParOf" srcId="{79CCFF6F-3569-4F6D-83E2-5DBB42EFB4D1}" destId="{C465C667-66F8-482B-8C4A-080AE24F2689}" srcOrd="3" destOrd="0" presId="urn:microsoft.com/office/officeart/2005/8/layout/chart3"/>
    <dgm:cxn modelId="{CF18124E-226C-4904-B0D7-865B4EF06DFB}" type="presParOf" srcId="{79CCFF6F-3569-4F6D-83E2-5DBB42EFB4D1}" destId="{A10E22DF-09A0-47D6-9497-A3FCDE3328E9}" srcOrd="4" destOrd="0" presId="urn:microsoft.com/office/officeart/2005/8/layout/chart3"/>
    <dgm:cxn modelId="{E924F1B3-957D-4709-B0EA-9FF2F1A1D67E}" type="presParOf" srcId="{79CCFF6F-3569-4F6D-83E2-5DBB42EFB4D1}" destId="{C1539735-E513-46EF-8C38-A8ABBF84DD1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8E697A-03A7-4EFB-9660-1DFE0D793619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E142C9E0-29E7-413C-BE0D-172AB100711A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0E8326-C451-4B37-81AA-A3F23FD7D160}" type="parTrans" cxnId="{BAD05E6E-22E4-4AEB-8362-D3CD3F2680D2}">
      <dgm:prSet/>
      <dgm:spPr/>
      <dgm:t>
        <a:bodyPr/>
        <a:lstStyle/>
        <a:p>
          <a:endParaRPr lang="lt-LT"/>
        </a:p>
      </dgm:t>
    </dgm:pt>
    <dgm:pt modelId="{16EB41FC-7399-4245-9F23-0EF605BF972D}" type="sibTrans" cxnId="{BAD05E6E-22E4-4AEB-8362-D3CD3F2680D2}">
      <dgm:prSet/>
      <dgm:spPr/>
      <dgm:t>
        <a:bodyPr/>
        <a:lstStyle/>
        <a:p>
          <a:endParaRPr lang="lt-LT"/>
        </a:p>
      </dgm:t>
    </dgm:pt>
    <dgm:pt modelId="{9E412234-172D-454E-8408-EED28EA46687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AA5B5-14C3-4FEC-8481-0ACC354C2FDA}" type="parTrans" cxnId="{4A32E6D3-680D-4CBC-B841-7C50083B468C}">
      <dgm:prSet/>
      <dgm:spPr/>
      <dgm:t>
        <a:bodyPr/>
        <a:lstStyle/>
        <a:p>
          <a:endParaRPr lang="lt-LT"/>
        </a:p>
      </dgm:t>
    </dgm:pt>
    <dgm:pt modelId="{DF2F33DC-1C4A-4E27-8954-AACE2069F655}" type="sibTrans" cxnId="{4A32E6D3-680D-4CBC-B841-7C50083B468C}">
      <dgm:prSet/>
      <dgm:spPr/>
      <dgm:t>
        <a:bodyPr/>
        <a:lstStyle/>
        <a:p>
          <a:endParaRPr lang="lt-LT"/>
        </a:p>
      </dgm:t>
    </dgm:pt>
    <dgm:pt modelId="{567CE906-E9AE-44A5-A0D9-938E7FD75BA3}">
      <dgm:prSet phldrT="[Tekstas]"/>
      <dgm:spPr>
        <a:ln>
          <a:noFill/>
        </a:ln>
      </dgm:spPr>
      <dgm:t>
        <a:bodyPr/>
        <a:lstStyle/>
        <a:p>
          <a:r>
            <a:rPr lang="lt-L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7E55FC-553B-439A-BF13-01AF16571E22}" type="parTrans" cxnId="{7E67DDE7-9440-4332-ACF5-AC9FC701F67D}">
      <dgm:prSet/>
      <dgm:spPr/>
      <dgm:t>
        <a:bodyPr/>
        <a:lstStyle/>
        <a:p>
          <a:endParaRPr lang="lt-LT"/>
        </a:p>
      </dgm:t>
    </dgm:pt>
    <dgm:pt modelId="{0A76ED96-DA5B-4CA2-BC3A-44104CDB1A9F}" type="sibTrans" cxnId="{7E67DDE7-9440-4332-ACF5-AC9FC701F67D}">
      <dgm:prSet/>
      <dgm:spPr/>
      <dgm:t>
        <a:bodyPr/>
        <a:lstStyle/>
        <a:p>
          <a:endParaRPr lang="lt-LT"/>
        </a:p>
      </dgm:t>
    </dgm:pt>
    <dgm:pt modelId="{79CCFF6F-3569-4F6D-83E2-5DBB42EFB4D1}" type="pres">
      <dgm:prSet presAssocID="{A48E697A-03A7-4EFB-9660-1DFE0D793619}" presName="compositeShape" presStyleCnt="0">
        <dgm:presLayoutVars>
          <dgm:chMax val="7"/>
          <dgm:dir/>
          <dgm:resizeHandles val="exact"/>
        </dgm:presLayoutVars>
      </dgm:prSet>
      <dgm:spPr/>
    </dgm:pt>
    <dgm:pt modelId="{59054116-1DEC-4CF0-9B98-8EB20362EC8A}" type="pres">
      <dgm:prSet presAssocID="{A48E697A-03A7-4EFB-9660-1DFE0D793619}" presName="wedge1" presStyleLbl="node1" presStyleIdx="0" presStyleCnt="3" custLinFactNeighborX="-483" custLinFactNeighborY="775"/>
      <dgm:spPr/>
      <dgm:t>
        <a:bodyPr/>
        <a:lstStyle/>
        <a:p>
          <a:endParaRPr lang="lt-LT"/>
        </a:p>
      </dgm:t>
    </dgm:pt>
    <dgm:pt modelId="{330DF3B0-EBB0-406E-BB3A-36AD008EB3B8}" type="pres">
      <dgm:prSet presAssocID="{A48E697A-03A7-4EFB-9660-1DFE0D79361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058663D-C4E0-4248-9BDC-933437C5C35D}" type="pres">
      <dgm:prSet presAssocID="{A48E697A-03A7-4EFB-9660-1DFE0D793619}" presName="wedge2" presStyleLbl="node1" presStyleIdx="1" presStyleCnt="3"/>
      <dgm:spPr/>
      <dgm:t>
        <a:bodyPr/>
        <a:lstStyle/>
        <a:p>
          <a:endParaRPr lang="lt-LT"/>
        </a:p>
      </dgm:t>
    </dgm:pt>
    <dgm:pt modelId="{C465C667-66F8-482B-8C4A-080AE24F2689}" type="pres">
      <dgm:prSet presAssocID="{A48E697A-03A7-4EFB-9660-1DFE0D79361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10E22DF-09A0-47D6-9497-A3FCDE3328E9}" type="pres">
      <dgm:prSet presAssocID="{A48E697A-03A7-4EFB-9660-1DFE0D793619}" presName="wedge3" presStyleLbl="node1" presStyleIdx="2" presStyleCnt="3"/>
      <dgm:spPr/>
      <dgm:t>
        <a:bodyPr/>
        <a:lstStyle/>
        <a:p>
          <a:endParaRPr lang="lt-LT"/>
        </a:p>
      </dgm:t>
    </dgm:pt>
    <dgm:pt modelId="{C1539735-E513-46EF-8C38-A8ABBF84DD1D}" type="pres">
      <dgm:prSet presAssocID="{A48E697A-03A7-4EFB-9660-1DFE0D79361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4A32E6D3-680D-4CBC-B841-7C50083B468C}" srcId="{A48E697A-03A7-4EFB-9660-1DFE0D793619}" destId="{9E412234-172D-454E-8408-EED28EA46687}" srcOrd="1" destOrd="0" parTransId="{E73AA5B5-14C3-4FEC-8481-0ACC354C2FDA}" sibTransId="{DF2F33DC-1C4A-4E27-8954-AACE2069F655}"/>
    <dgm:cxn modelId="{53C31ACB-0A15-425E-ADA3-8D97DBE3838B}" type="presOf" srcId="{9E412234-172D-454E-8408-EED28EA46687}" destId="{1058663D-C4E0-4248-9BDC-933437C5C35D}" srcOrd="0" destOrd="0" presId="urn:microsoft.com/office/officeart/2005/8/layout/chart3"/>
    <dgm:cxn modelId="{7E67DDE7-9440-4332-ACF5-AC9FC701F67D}" srcId="{A48E697A-03A7-4EFB-9660-1DFE0D793619}" destId="{567CE906-E9AE-44A5-A0D9-938E7FD75BA3}" srcOrd="2" destOrd="0" parTransId="{5A7E55FC-553B-439A-BF13-01AF16571E22}" sibTransId="{0A76ED96-DA5B-4CA2-BC3A-44104CDB1A9F}"/>
    <dgm:cxn modelId="{F4F2F9A3-CCF6-4ED7-B4A8-EF90CE961A02}" type="presOf" srcId="{E142C9E0-29E7-413C-BE0D-172AB100711A}" destId="{59054116-1DEC-4CF0-9B98-8EB20362EC8A}" srcOrd="0" destOrd="0" presId="urn:microsoft.com/office/officeart/2005/8/layout/chart3"/>
    <dgm:cxn modelId="{BBE57335-1E38-461A-9EDE-E94CBF55DE2D}" type="presOf" srcId="{567CE906-E9AE-44A5-A0D9-938E7FD75BA3}" destId="{A10E22DF-09A0-47D6-9497-A3FCDE3328E9}" srcOrd="0" destOrd="0" presId="urn:microsoft.com/office/officeart/2005/8/layout/chart3"/>
    <dgm:cxn modelId="{27BDB8F4-7C9D-4D32-8AF5-349670401586}" type="presOf" srcId="{E142C9E0-29E7-413C-BE0D-172AB100711A}" destId="{330DF3B0-EBB0-406E-BB3A-36AD008EB3B8}" srcOrd="1" destOrd="0" presId="urn:microsoft.com/office/officeart/2005/8/layout/chart3"/>
    <dgm:cxn modelId="{0CB79AFC-6658-48BC-8089-3E571868BCDE}" type="presOf" srcId="{9E412234-172D-454E-8408-EED28EA46687}" destId="{C465C667-66F8-482B-8C4A-080AE24F2689}" srcOrd="1" destOrd="0" presId="urn:microsoft.com/office/officeart/2005/8/layout/chart3"/>
    <dgm:cxn modelId="{DBF94234-A036-4695-9019-C7AD5E602FAC}" type="presOf" srcId="{A48E697A-03A7-4EFB-9660-1DFE0D793619}" destId="{79CCFF6F-3569-4F6D-83E2-5DBB42EFB4D1}" srcOrd="0" destOrd="0" presId="urn:microsoft.com/office/officeart/2005/8/layout/chart3"/>
    <dgm:cxn modelId="{065D54AA-F4E7-4576-ADE4-83895ABFDD4D}" type="presOf" srcId="{567CE906-E9AE-44A5-A0D9-938E7FD75BA3}" destId="{C1539735-E513-46EF-8C38-A8ABBF84DD1D}" srcOrd="1" destOrd="0" presId="urn:microsoft.com/office/officeart/2005/8/layout/chart3"/>
    <dgm:cxn modelId="{BAD05E6E-22E4-4AEB-8362-D3CD3F2680D2}" srcId="{A48E697A-03A7-4EFB-9660-1DFE0D793619}" destId="{E142C9E0-29E7-413C-BE0D-172AB100711A}" srcOrd="0" destOrd="0" parTransId="{E20E8326-C451-4B37-81AA-A3F23FD7D160}" sibTransId="{16EB41FC-7399-4245-9F23-0EF605BF972D}"/>
    <dgm:cxn modelId="{EE7FBB2F-4833-4AA9-945C-8B82FFDA4DFD}" type="presParOf" srcId="{79CCFF6F-3569-4F6D-83E2-5DBB42EFB4D1}" destId="{59054116-1DEC-4CF0-9B98-8EB20362EC8A}" srcOrd="0" destOrd="0" presId="urn:microsoft.com/office/officeart/2005/8/layout/chart3"/>
    <dgm:cxn modelId="{3340270C-E008-4FC6-9C5B-728BA2EA731D}" type="presParOf" srcId="{79CCFF6F-3569-4F6D-83E2-5DBB42EFB4D1}" destId="{330DF3B0-EBB0-406E-BB3A-36AD008EB3B8}" srcOrd="1" destOrd="0" presId="urn:microsoft.com/office/officeart/2005/8/layout/chart3"/>
    <dgm:cxn modelId="{5248CFBB-AA83-4FA8-A02C-7921A1B9BCFB}" type="presParOf" srcId="{79CCFF6F-3569-4F6D-83E2-5DBB42EFB4D1}" destId="{1058663D-C4E0-4248-9BDC-933437C5C35D}" srcOrd="2" destOrd="0" presId="urn:microsoft.com/office/officeart/2005/8/layout/chart3"/>
    <dgm:cxn modelId="{E81766F4-80BE-42CF-AB70-297670CBB154}" type="presParOf" srcId="{79CCFF6F-3569-4F6D-83E2-5DBB42EFB4D1}" destId="{C465C667-66F8-482B-8C4A-080AE24F2689}" srcOrd="3" destOrd="0" presId="urn:microsoft.com/office/officeart/2005/8/layout/chart3"/>
    <dgm:cxn modelId="{01E42EE2-412F-4D38-869F-F67146C0F9F5}" type="presParOf" srcId="{79CCFF6F-3569-4F6D-83E2-5DBB42EFB4D1}" destId="{A10E22DF-09A0-47D6-9497-A3FCDE3328E9}" srcOrd="4" destOrd="0" presId="urn:microsoft.com/office/officeart/2005/8/layout/chart3"/>
    <dgm:cxn modelId="{FD900E13-E3D7-4629-8AEF-4822F825B007}" type="presParOf" srcId="{79CCFF6F-3569-4F6D-83E2-5DBB42EFB4D1}" destId="{C1539735-E513-46EF-8C38-A8ABBF84DD1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54116-1DEC-4CF0-9B98-8EB20362EC8A}">
      <dsp:nvSpPr>
        <dsp:cNvPr id="0" name=""/>
        <dsp:cNvSpPr/>
      </dsp:nvSpPr>
      <dsp:spPr>
        <a:xfrm>
          <a:off x="822441" y="374487"/>
          <a:ext cx="4484498" cy="4484498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41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sz="41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60621" y="1201984"/>
        <a:ext cx="1521526" cy="1494832"/>
      </dsp:txXfrm>
    </dsp:sp>
    <dsp:sp modelId="{1058663D-C4E0-4248-9BDC-933437C5C35D}">
      <dsp:nvSpPr>
        <dsp:cNvPr id="0" name=""/>
        <dsp:cNvSpPr/>
      </dsp:nvSpPr>
      <dsp:spPr>
        <a:xfrm>
          <a:off x="633565" y="493828"/>
          <a:ext cx="4484498" cy="4484498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sz="4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61463" y="3323333"/>
        <a:ext cx="2028701" cy="1388059"/>
      </dsp:txXfrm>
    </dsp:sp>
    <dsp:sp modelId="{A10E22DF-09A0-47D6-9497-A3FCDE3328E9}">
      <dsp:nvSpPr>
        <dsp:cNvPr id="0" name=""/>
        <dsp:cNvSpPr/>
      </dsp:nvSpPr>
      <dsp:spPr>
        <a:xfrm>
          <a:off x="633565" y="493828"/>
          <a:ext cx="4484498" cy="448449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sz="4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14047" y="1374712"/>
        <a:ext cx="1521526" cy="14948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54116-1DEC-4CF0-9B98-8EB20362EC8A}">
      <dsp:nvSpPr>
        <dsp:cNvPr id="0" name=""/>
        <dsp:cNvSpPr/>
      </dsp:nvSpPr>
      <dsp:spPr>
        <a:xfrm>
          <a:off x="385786" y="338283"/>
          <a:ext cx="3320538" cy="3320538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sz="3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1131" y="951001"/>
        <a:ext cx="1126611" cy="1106846"/>
      </dsp:txXfrm>
    </dsp:sp>
    <dsp:sp modelId="{1058663D-C4E0-4248-9BDC-933437C5C35D}">
      <dsp:nvSpPr>
        <dsp:cNvPr id="0" name=""/>
        <dsp:cNvSpPr/>
      </dsp:nvSpPr>
      <dsp:spPr>
        <a:xfrm>
          <a:off x="230658" y="411374"/>
          <a:ext cx="3320538" cy="3320538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39853" y="2506476"/>
        <a:ext cx="1502148" cy="1027785"/>
      </dsp:txXfrm>
    </dsp:sp>
    <dsp:sp modelId="{A10E22DF-09A0-47D6-9497-A3FCDE3328E9}">
      <dsp:nvSpPr>
        <dsp:cNvPr id="0" name=""/>
        <dsp:cNvSpPr/>
      </dsp:nvSpPr>
      <dsp:spPr>
        <a:xfrm>
          <a:off x="230658" y="411374"/>
          <a:ext cx="3320538" cy="332053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6430" y="1063623"/>
        <a:ext cx="1126611" cy="11068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54116-1DEC-4CF0-9B98-8EB20362EC8A}">
      <dsp:nvSpPr>
        <dsp:cNvPr id="0" name=""/>
        <dsp:cNvSpPr/>
      </dsp:nvSpPr>
      <dsp:spPr>
        <a:xfrm>
          <a:off x="385786" y="338283"/>
          <a:ext cx="3320538" cy="3320538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sz="3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1131" y="951001"/>
        <a:ext cx="1126611" cy="1106846"/>
      </dsp:txXfrm>
    </dsp:sp>
    <dsp:sp modelId="{1058663D-C4E0-4248-9BDC-933437C5C35D}">
      <dsp:nvSpPr>
        <dsp:cNvPr id="0" name=""/>
        <dsp:cNvSpPr/>
      </dsp:nvSpPr>
      <dsp:spPr>
        <a:xfrm>
          <a:off x="230658" y="411374"/>
          <a:ext cx="3320538" cy="3320538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39853" y="2506476"/>
        <a:ext cx="1502148" cy="1027785"/>
      </dsp:txXfrm>
    </dsp:sp>
    <dsp:sp modelId="{A10E22DF-09A0-47D6-9497-A3FCDE3328E9}">
      <dsp:nvSpPr>
        <dsp:cNvPr id="0" name=""/>
        <dsp:cNvSpPr/>
      </dsp:nvSpPr>
      <dsp:spPr>
        <a:xfrm>
          <a:off x="230658" y="411374"/>
          <a:ext cx="3320538" cy="332053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6430" y="1063623"/>
        <a:ext cx="1126611" cy="11068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54116-1DEC-4CF0-9B98-8EB20362EC8A}">
      <dsp:nvSpPr>
        <dsp:cNvPr id="0" name=""/>
        <dsp:cNvSpPr/>
      </dsp:nvSpPr>
      <dsp:spPr>
        <a:xfrm>
          <a:off x="385786" y="352350"/>
          <a:ext cx="3320538" cy="3320538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sz="3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1131" y="965069"/>
        <a:ext cx="1126611" cy="1106846"/>
      </dsp:txXfrm>
    </dsp:sp>
    <dsp:sp modelId="{1058663D-C4E0-4248-9BDC-933437C5C35D}">
      <dsp:nvSpPr>
        <dsp:cNvPr id="0" name=""/>
        <dsp:cNvSpPr/>
      </dsp:nvSpPr>
      <dsp:spPr>
        <a:xfrm>
          <a:off x="230658" y="425442"/>
          <a:ext cx="3320538" cy="3320538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39853" y="2520543"/>
        <a:ext cx="1502148" cy="1027785"/>
      </dsp:txXfrm>
    </dsp:sp>
    <dsp:sp modelId="{A10E22DF-09A0-47D6-9497-A3FCDE3328E9}">
      <dsp:nvSpPr>
        <dsp:cNvPr id="0" name=""/>
        <dsp:cNvSpPr/>
      </dsp:nvSpPr>
      <dsp:spPr>
        <a:xfrm>
          <a:off x="230658" y="425442"/>
          <a:ext cx="3320538" cy="332053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6430" y="1077690"/>
        <a:ext cx="1126611" cy="11068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54116-1DEC-4CF0-9B98-8EB20362EC8A}">
      <dsp:nvSpPr>
        <dsp:cNvPr id="0" name=""/>
        <dsp:cNvSpPr/>
      </dsp:nvSpPr>
      <dsp:spPr>
        <a:xfrm>
          <a:off x="385786" y="338283"/>
          <a:ext cx="3320538" cy="3320538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Siela</a:t>
          </a:r>
          <a:endParaRPr lang="lt-LT" sz="3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1131" y="951001"/>
        <a:ext cx="1126611" cy="1106846"/>
      </dsp:txXfrm>
    </dsp:sp>
    <dsp:sp modelId="{1058663D-C4E0-4248-9BDC-933437C5C35D}">
      <dsp:nvSpPr>
        <dsp:cNvPr id="0" name=""/>
        <dsp:cNvSpPr/>
      </dsp:nvSpPr>
      <dsp:spPr>
        <a:xfrm>
          <a:off x="230658" y="411374"/>
          <a:ext cx="3320538" cy="3320538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Kūnas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39853" y="2506476"/>
        <a:ext cx="1502148" cy="1027785"/>
      </dsp:txXfrm>
    </dsp:sp>
    <dsp:sp modelId="{A10E22DF-09A0-47D6-9497-A3FCDE3328E9}">
      <dsp:nvSpPr>
        <dsp:cNvPr id="0" name=""/>
        <dsp:cNvSpPr/>
      </dsp:nvSpPr>
      <dsp:spPr>
        <a:xfrm>
          <a:off x="230658" y="411374"/>
          <a:ext cx="3320538" cy="332053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Dvasia</a:t>
          </a:r>
          <a:endParaRPr lang="lt-LT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6430" y="1063623"/>
        <a:ext cx="1126611" cy="1106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072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233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0608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58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06937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730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4423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6803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795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795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2914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667D0-CDB3-4749-9AB2-4578B924C72E}" type="datetimeFigureOut">
              <a:rPr lang="lt-LT" smtClean="0"/>
              <a:t>2016-10-09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5ACF-F0C8-4595-A7A8-1AEE65F20AC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0103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373165" y="407964"/>
            <a:ext cx="8149468" cy="889780"/>
          </a:xfrm>
        </p:spPr>
        <p:txBody>
          <a:bodyPr>
            <a:noAutofit/>
          </a:bodyPr>
          <a:lstStyle/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ŽMOGAUS SIELA</a:t>
            </a:r>
            <a:endParaRPr lang="lt-LT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22" name="Turinio vietos rezervavimo ženklas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615827"/>
              </p:ext>
            </p:extLst>
          </p:nvPr>
        </p:nvGraphicFramePr>
        <p:xfrm>
          <a:off x="0" y="1420836"/>
          <a:ext cx="5982795" cy="5338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tačiakampis 2"/>
          <p:cNvSpPr/>
          <p:nvPr/>
        </p:nvSpPr>
        <p:spPr>
          <a:xfrm>
            <a:off x="5932868" y="2526286"/>
            <a:ext cx="59800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„Ir </a:t>
            </a:r>
            <a:r>
              <a:rPr lang="lt-L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Viešpats Dievas padarė žmogų iš žemės dulkių ir įkvėpė į jo šnerves gyvybės kvapą. Taip žmogus tapo </a:t>
            </a: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gyva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siela</a:t>
            </a:r>
            <a:r>
              <a:rPr lang="lt-L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7).</a:t>
            </a:r>
            <a:endParaRPr lang="lt-LT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0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61486" y="309489"/>
            <a:ext cx="11441308" cy="664697"/>
          </a:xfrm>
        </p:spPr>
        <p:txBody>
          <a:bodyPr>
            <a:noAutofit/>
          </a:bodyPr>
          <a:lstStyle/>
          <a:p>
            <a:r>
              <a:rPr lang="lt-L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Žmogaus siela yra tikroji žmogaus asmenybė.</a:t>
            </a:r>
            <a:endParaRPr lang="lt-L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22" name="Turinio vietos rezervavimo ženklas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286846"/>
              </p:ext>
            </p:extLst>
          </p:nvPr>
        </p:nvGraphicFramePr>
        <p:xfrm>
          <a:off x="253218" y="2602523"/>
          <a:ext cx="3953022" cy="4044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tačiakampis 3"/>
          <p:cNvSpPr/>
          <p:nvPr/>
        </p:nvSpPr>
        <p:spPr>
          <a:xfrm>
            <a:off x="1711569" y="1194806"/>
            <a:ext cx="108227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„Kokia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 žmogui nauda, jeigu jis laimėtų visą pasaulį, 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pakenktų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sielai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Arba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kuo žmogus galėtų išsipirkti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savo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sielą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?!“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Mk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8, 36-37).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651717" y="2824480"/>
            <a:ext cx="69400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„Kokia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būtų nauda, jei žmogus laimėtų visą pasaulį, o save pražudytų ar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sau pakenktų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9, 25).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4707988" y="4613255"/>
            <a:ext cx="7193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„Štai mano išrinktasis tarnas, mano mylimasis, kuriuo gėrisi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mano siela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 Aš duosiu Jam savo Dvasią, ir Jis skelbs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pagonims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teisingumą“ (Mt 12, 18).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8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61486" y="309489"/>
            <a:ext cx="11441308" cy="664697"/>
          </a:xfrm>
        </p:spPr>
        <p:txBody>
          <a:bodyPr>
            <a:noAutofit/>
          </a:bodyPr>
          <a:lstStyle/>
          <a:p>
            <a:r>
              <a:rPr lang="lt-LT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Žmogaus siel</a:t>
            </a:r>
            <a:r>
              <a:rPr lang="lt-L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ą sudaro protas, emocijos ir valia</a:t>
            </a:r>
            <a:r>
              <a:rPr lang="lt-L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lt-L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22" name="Turinio vietos rezervavimo ženklas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690496"/>
              </p:ext>
            </p:extLst>
          </p:nvPr>
        </p:nvGraphicFramePr>
        <p:xfrm>
          <a:off x="154745" y="2518117"/>
          <a:ext cx="3953022" cy="4044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tačiakampis 5"/>
          <p:cNvSpPr/>
          <p:nvPr/>
        </p:nvSpPr>
        <p:spPr>
          <a:xfrm>
            <a:off x="656491" y="1124468"/>
            <a:ext cx="112588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„Girsiu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Tave, kad taip nuostabiai ir baimę keliančiai esu sukurtas. Kokie nuostabūs yra Tavo darbai, ir mano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siela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tai gerai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žino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</a:t>
            </a: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139, 14).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4089006" y="2500924"/>
            <a:ext cx="78685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„Ko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taip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nusiminei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mano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siela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ir ko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nerimsti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manyje? Lauk Dievo, nes aš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dar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girsiu Jį už Jo veido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pagalbą!“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42, 5).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4173415" y="4418485"/>
            <a:ext cx="7741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Kaip elnė geidžia upelio vandens, taip mano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siela geidžia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Tavęs, o Dieve!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siela trokšta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Dievo, gyvojo Dievo. Kada ateisiu ir pasirodysiu Dievo akivaizdoje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42, 1).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00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61486" y="309489"/>
            <a:ext cx="11441308" cy="664697"/>
          </a:xfrm>
        </p:spPr>
        <p:txBody>
          <a:bodyPr>
            <a:noAutofit/>
          </a:bodyPr>
          <a:lstStyle/>
          <a:p>
            <a:r>
              <a:rPr lang="lt-L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Žmogaus siela yr</a:t>
            </a:r>
            <a:r>
              <a:rPr lang="lt-L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amžina</a:t>
            </a:r>
            <a:r>
              <a:rPr lang="lt-L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lt-L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22" name="Turinio vietos rezervavimo ženklas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290569"/>
              </p:ext>
            </p:extLst>
          </p:nvPr>
        </p:nvGraphicFramePr>
        <p:xfrm>
          <a:off x="168813" y="2461846"/>
          <a:ext cx="3953022" cy="4072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tačiakampis 2"/>
          <p:cNvSpPr/>
          <p:nvPr/>
        </p:nvSpPr>
        <p:spPr>
          <a:xfrm>
            <a:off x="417341" y="1096332"/>
            <a:ext cx="113291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„Jis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skirtu laiku viską puikiai padarė.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įdėjo amžinybę žmogui į širdį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kad nė vienas žmogus nesuvoktų Dievo darbų nuo pradžios iki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galo“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Ekl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3, 11).</a:t>
            </a:r>
            <a:r>
              <a:rPr lang="lt-LT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  <p:sp>
        <p:nvSpPr>
          <p:cNvPr id="4" name="Stačiakampis 3"/>
          <p:cNvSpPr/>
          <p:nvPr/>
        </p:nvSpPr>
        <p:spPr>
          <a:xfrm>
            <a:off x="4046806" y="2545305"/>
            <a:ext cx="78825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„Nebijokite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tų, kurie žudo kūną, bet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negali užmušti sielos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 Verčiau bijokite to, kuris gali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pražudyti ir sielą,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kūną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pragare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(Mt 10, 28).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145280" y="4416307"/>
            <a:ext cx="73058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„Kai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Avinėlis atplėšė penktąjį antspaudą, pamačiau po aukuru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sielas nužudytųjų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dėl Dievo žodžio ir dėl liudijimo, kurio jie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laikėsi“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Apr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6, 9).</a:t>
            </a:r>
            <a:r>
              <a:rPr lang="lt-LT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2395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urinio vietos rezervavimo ženklas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329014"/>
              </p:ext>
            </p:extLst>
          </p:nvPr>
        </p:nvGraphicFramePr>
        <p:xfrm>
          <a:off x="112542" y="2236763"/>
          <a:ext cx="3953022" cy="4044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avadinimas 5"/>
          <p:cNvSpPr>
            <a:spLocks noGrp="1"/>
          </p:cNvSpPr>
          <p:nvPr>
            <p:ph type="title"/>
          </p:nvPr>
        </p:nvSpPr>
        <p:spPr>
          <a:xfrm>
            <a:off x="2002717" y="337624"/>
            <a:ext cx="10329960" cy="1339948"/>
          </a:xfrm>
        </p:spPr>
        <p:txBody>
          <a:bodyPr>
            <a:norm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„Kokia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 žmogui nauda, jeigu jis laimėtų visą pasaulį, o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pakenktų savo sielai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 Arba kuo žmogus galėtų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išsipirkti savo sielą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?“ (Mt 16, 26).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779520" y="2008556"/>
            <a:ext cx="86844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„Didelė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kaina už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sielos išpirkimą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tiek niekad neturėsi,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galėtum amžinai gyventi ir nematytum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sugedimo“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49, 8-9).</a:t>
            </a:r>
            <a:endParaRPr lang="lt-LT" dirty="0"/>
          </a:p>
        </p:txBody>
      </p:sp>
      <p:sp>
        <p:nvSpPr>
          <p:cNvPr id="8" name="Stačiakampis 7"/>
          <p:cNvSpPr/>
          <p:nvPr/>
        </p:nvSpPr>
        <p:spPr>
          <a:xfrm>
            <a:off x="4717366" y="3963965"/>
            <a:ext cx="74746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„Jeigu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lūpomis išpažinsi Viešpatį Jėzų ir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širdimi tikėsi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kad Dievas Jį prikėlė iš numirusių, </a:t>
            </a: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būsi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išgelbėtas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10, 9).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8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388</Words>
  <Application>Microsoft Office PowerPoint</Application>
  <PresentationFormat>Plačiaekranė</PresentationFormat>
  <Paragraphs>34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ŽMOGAUS SIELA</vt:lpstr>
      <vt:lpstr>1. Žmogaus siela yra tikroji žmogaus asmenybė.</vt:lpstr>
      <vt:lpstr>2. Žmogaus sielą sudaro protas, emocijos ir valia.</vt:lpstr>
      <vt:lpstr>3. Žmogaus siela yra amžina.</vt:lpstr>
      <vt:lpstr>„Kokia gi žmogui nauda, jeigu jis laimėtų visą pasaulį, o pakenktų savo sielai? Arba kuo žmogus galėtų išsipirkti savo sielą?“ (Mt 16, 26).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40</cp:revision>
  <dcterms:created xsi:type="dcterms:W3CDTF">2016-10-04T09:51:35Z</dcterms:created>
  <dcterms:modified xsi:type="dcterms:W3CDTF">2016-10-09T00:58:28Z</dcterms:modified>
</cp:coreProperties>
</file>